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4"/>
  </p:notesMasterIdLst>
  <p:sldIdLst>
    <p:sldId id="256" r:id="rId3"/>
    <p:sldId id="267" r:id="rId4"/>
    <p:sldId id="257" r:id="rId5"/>
    <p:sldId id="268" r:id="rId6"/>
    <p:sldId id="258" r:id="rId7"/>
    <p:sldId id="269" r:id="rId8"/>
    <p:sldId id="260" r:id="rId9"/>
    <p:sldId id="270" r:id="rId10"/>
    <p:sldId id="259" r:id="rId11"/>
    <p:sldId id="271" r:id="rId12"/>
    <p:sldId id="261" r:id="rId13"/>
    <p:sldId id="272" r:id="rId14"/>
    <p:sldId id="262" r:id="rId15"/>
    <p:sldId id="273" r:id="rId16"/>
    <p:sldId id="263" r:id="rId17"/>
    <p:sldId id="274" r:id="rId18"/>
    <p:sldId id="265" r:id="rId19"/>
    <p:sldId id="275" r:id="rId20"/>
    <p:sldId id="264" r:id="rId21"/>
    <p:sldId id="276" r:id="rId22"/>
    <p:sldId id="266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kiosk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92ECA9-FDC7-4426-8A12-84E86B40299E}" type="datetimeFigureOut">
              <a:rPr lang="en-US" smtClean="0"/>
              <a:t>7/30/2019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805511-89A2-4882-AE70-B465318C58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8393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05511-89A2-4882-AE70-B465318C58F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17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05511-89A2-4882-AE70-B465318C58F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17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053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688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525200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842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09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090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1097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3752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72967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83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2295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2" descr="StatineryFolioREV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325" y="5718175"/>
            <a:ext cx="9272588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0" descr="Prepared_For_LifeREV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6263" y="5964238"/>
            <a:ext cx="1074737" cy="13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 descr="NewGraphicStandard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" y="6454775"/>
            <a:ext cx="1928813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 descr="NewGraphicStandardREV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0663" y="2146300"/>
            <a:ext cx="1096962" cy="122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2742599" y="1650331"/>
            <a:ext cx="4755880" cy="2110257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86800" y="6508750"/>
            <a:ext cx="412750" cy="365125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1F497D"/>
              </a:buClr>
              <a:defRPr/>
            </a:pPr>
            <a:fld id="{02A8EE35-BB2E-458A-9580-9AF0486C2D16}" type="slidenum">
              <a:rPr lang="en-US"/>
              <a:pPr>
                <a:buClr>
                  <a:srgbClr val="1F497D"/>
                </a:buClr>
                <a:defRPr/>
              </a:pPr>
              <a:t>‹#›</a:t>
            </a:fld>
            <a:endParaRPr lang="en-US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1"/>
          </p:nvPr>
        </p:nvSpPr>
        <p:spPr>
          <a:xfrm>
            <a:off x="3816350" y="65087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Helvetica" charset="0"/>
              </a:defRPr>
            </a:lvl1pPr>
          </a:lstStyle>
          <a:p>
            <a:pPr>
              <a:buClr>
                <a:srgbClr val="1F497D"/>
              </a:buClr>
              <a:defRPr/>
            </a:pPr>
            <a:fld id="{78ABE628-9D79-4B29-9240-8064BA7019CD}" type="datetime1">
              <a:rPr lang="en-US">
                <a:solidFill>
                  <a:prstClr val="black"/>
                </a:solidFill>
              </a:rPr>
              <a:pPr>
                <a:buClr>
                  <a:srgbClr val="1F497D"/>
                </a:buClr>
                <a:defRPr/>
              </a:pPr>
              <a:t>7/30/2019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41432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 descr="StatineryFolioREV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325" y="5718175"/>
            <a:ext cx="9272588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0" descr="Prepared_For_LifeREV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6263" y="5964238"/>
            <a:ext cx="1074737" cy="13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NewGraphicStandard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" y="6454775"/>
            <a:ext cx="1928813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 descr="NewGraphicStandardREV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334963"/>
            <a:ext cx="957263" cy="1068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686800" y="6508750"/>
            <a:ext cx="412750" cy="365125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1F497D"/>
              </a:buClr>
              <a:defRPr/>
            </a:pPr>
            <a:fld id="{20566311-DDE4-48E5-90CD-6C9F52A5A861}" type="slidenum">
              <a:rPr lang="en-US"/>
              <a:pPr>
                <a:buClr>
                  <a:srgbClr val="1F497D"/>
                </a:buClr>
                <a:defRPr/>
              </a:pPr>
              <a:t>‹#›</a:t>
            </a:fld>
            <a:endParaRPr lang="en-US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1"/>
          </p:nvPr>
        </p:nvSpPr>
        <p:spPr>
          <a:xfrm>
            <a:off x="3816350" y="65087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buClr>
                <a:srgbClr val="1F497D"/>
              </a:buClr>
              <a:defRPr/>
            </a:pPr>
            <a:r>
              <a:rPr lang="en-US">
                <a:solidFill>
                  <a:prstClr val="black"/>
                </a:solidFill>
              </a:rPr>
              <a:t>5/28/11</a:t>
            </a:r>
          </a:p>
        </p:txBody>
      </p:sp>
    </p:spTree>
    <p:extLst>
      <p:ext uri="{BB962C8B-B14F-4D97-AF65-F5344CB8AC3E}">
        <p14:creationId xmlns:p14="http://schemas.microsoft.com/office/powerpoint/2010/main" val="30288326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2" descr="StatineryFolioREV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325" y="5718175"/>
            <a:ext cx="9272588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0" descr="Prepared_For_LifeREV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6263" y="5964238"/>
            <a:ext cx="1074737" cy="13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9" descr="NewGraphicStandard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" y="6454775"/>
            <a:ext cx="1928813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8" descr="FDL_4K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25" y="328613"/>
            <a:ext cx="1003300" cy="103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>
          <a:xfrm>
            <a:off x="3816350" y="65087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 charset="0"/>
              </a:defRPr>
            </a:lvl1pPr>
          </a:lstStyle>
          <a:p>
            <a:pPr>
              <a:buClr>
                <a:srgbClr val="1F497D"/>
              </a:buClr>
              <a:defRPr/>
            </a:pPr>
            <a:fld id="{9846C4D1-D4C3-45B7-9DA9-580F22D15D3F}" type="datetime1">
              <a:rPr lang="en-US">
                <a:solidFill>
                  <a:prstClr val="black"/>
                </a:solidFill>
              </a:rPr>
              <a:pPr>
                <a:buClr>
                  <a:srgbClr val="1F497D"/>
                </a:buClr>
                <a:defRPr/>
              </a:pPr>
              <a:t>7/30/2019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8686800" y="6508750"/>
            <a:ext cx="412750" cy="365125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1F497D"/>
              </a:buClr>
              <a:defRPr/>
            </a:pPr>
            <a:fld id="{2EC09F73-D60D-4D7A-9EB8-35D518D7C150}" type="slidenum">
              <a:rPr lang="en-US"/>
              <a:pPr>
                <a:buClr>
                  <a:srgbClr val="1F497D"/>
                </a:buCl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9401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2" descr="StatineryFolioREV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325" y="5718175"/>
            <a:ext cx="9272588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0" descr="Prepared_For_LifeREV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6263" y="5964238"/>
            <a:ext cx="1074737" cy="13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9" descr="NewGraphicStandard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" y="6454775"/>
            <a:ext cx="1928813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8" descr="FDL_4K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25" y="328613"/>
            <a:ext cx="1003300" cy="103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9608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319370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79608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19370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Date Placeholder 6"/>
          <p:cNvSpPr>
            <a:spLocks noGrp="1"/>
          </p:cNvSpPr>
          <p:nvPr>
            <p:ph type="dt" sz="half" idx="10"/>
          </p:nvPr>
        </p:nvSpPr>
        <p:spPr>
          <a:xfrm>
            <a:off x="3816350" y="65087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 charset="0"/>
              </a:defRPr>
            </a:lvl1pPr>
          </a:lstStyle>
          <a:p>
            <a:pPr>
              <a:buClr>
                <a:srgbClr val="1F497D"/>
              </a:buClr>
              <a:defRPr/>
            </a:pPr>
            <a:fld id="{A75A7DDE-69C5-414D-988F-B35C983DE1FF}" type="datetime1">
              <a:rPr lang="en-US">
                <a:solidFill>
                  <a:prstClr val="black"/>
                </a:solidFill>
              </a:rPr>
              <a:pPr>
                <a:buClr>
                  <a:srgbClr val="1F497D"/>
                </a:buClr>
                <a:defRPr/>
              </a:pPr>
              <a:t>7/30/2019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86800" y="6508750"/>
            <a:ext cx="412750" cy="365125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1F497D"/>
              </a:buClr>
              <a:defRPr/>
            </a:pPr>
            <a:fld id="{DFE2D86C-6EF6-4AEE-B52B-72FCBFAA17C8}" type="slidenum">
              <a:rPr lang="en-US"/>
              <a:pPr>
                <a:buClr>
                  <a:srgbClr val="1F497D"/>
                </a:buCl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2319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2" descr="StatineryFolioREV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325" y="5718175"/>
            <a:ext cx="9272588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0" descr="Prepared_For_LifeREV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6263" y="5964238"/>
            <a:ext cx="1074737" cy="13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 descr="NewGraphicStandard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" y="6454775"/>
            <a:ext cx="1928813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 descr="FDL_4K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25" y="328613"/>
            <a:ext cx="1003300" cy="103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>
          <a:xfrm>
            <a:off x="3816350" y="65087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 charset="0"/>
              </a:defRPr>
            </a:lvl1pPr>
          </a:lstStyle>
          <a:p>
            <a:pPr>
              <a:buClr>
                <a:srgbClr val="1F497D"/>
              </a:buClr>
              <a:defRPr/>
            </a:pPr>
            <a:fld id="{6F264867-A704-4158-9D7C-146E0731654F}" type="datetime1">
              <a:rPr lang="en-US">
                <a:solidFill>
                  <a:prstClr val="black"/>
                </a:solidFill>
              </a:rPr>
              <a:pPr>
                <a:buClr>
                  <a:srgbClr val="1F497D"/>
                </a:buClr>
                <a:defRPr/>
              </a:pPr>
              <a:t>7/30/2019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686800" y="6508750"/>
            <a:ext cx="412750" cy="365125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1F497D"/>
              </a:buClr>
              <a:defRPr/>
            </a:pPr>
            <a:fld id="{7A991552-B4CE-43F2-8093-CF30F9C152BF}" type="slidenum">
              <a:rPr lang="en-US"/>
              <a:pPr>
                <a:buClr>
                  <a:srgbClr val="1F497D"/>
                </a:buCl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3857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2" descr="StatineryFolioREV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325" y="5718175"/>
            <a:ext cx="9272588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10" descr="Prepared_For_LifeREV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6263" y="5964238"/>
            <a:ext cx="1074737" cy="13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9" descr="NewGraphicStandard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" y="6454775"/>
            <a:ext cx="1928813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ate Placeholder 1"/>
          <p:cNvSpPr>
            <a:spLocks noGrp="1"/>
          </p:cNvSpPr>
          <p:nvPr>
            <p:ph type="dt" sz="half" idx="10"/>
          </p:nvPr>
        </p:nvSpPr>
        <p:spPr>
          <a:xfrm>
            <a:off x="3816350" y="65087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 charset="0"/>
              </a:defRPr>
            </a:lvl1pPr>
          </a:lstStyle>
          <a:p>
            <a:pPr>
              <a:buClr>
                <a:srgbClr val="1F497D"/>
              </a:buClr>
              <a:defRPr/>
            </a:pPr>
            <a:fld id="{01B6CE61-A19F-43C3-995F-6017FE505589}" type="datetime1">
              <a:rPr lang="en-US">
                <a:solidFill>
                  <a:prstClr val="black"/>
                </a:solidFill>
              </a:rPr>
              <a:pPr>
                <a:buClr>
                  <a:srgbClr val="1F497D"/>
                </a:buClr>
                <a:defRPr/>
              </a:pPr>
              <a:t>7/30/2019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686800" y="6508750"/>
            <a:ext cx="412750" cy="365125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1F497D"/>
              </a:buClr>
              <a:defRPr/>
            </a:pPr>
            <a:fld id="{5DCABB8A-3F10-496C-9FEC-B2A483E74256}" type="slidenum">
              <a:rPr lang="en-US"/>
              <a:pPr>
                <a:buClr>
                  <a:srgbClr val="1F497D"/>
                </a:buCl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2030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2" descr="StatineryFolioREV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325" y="5718175"/>
            <a:ext cx="9272588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0" descr="Prepared_For_LifeREV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6263" y="5964238"/>
            <a:ext cx="1074737" cy="13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9" descr="NewGraphicStandard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" y="6454775"/>
            <a:ext cx="1928813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>
          <a:xfrm>
            <a:off x="3816350" y="65087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 charset="0"/>
              </a:defRPr>
            </a:lvl1pPr>
          </a:lstStyle>
          <a:p>
            <a:pPr>
              <a:buClr>
                <a:srgbClr val="1F497D"/>
              </a:buClr>
              <a:defRPr/>
            </a:pPr>
            <a:fld id="{12A6BA4F-856B-48A7-AE64-E7A7BB642D06}" type="datetime1">
              <a:rPr lang="en-US">
                <a:solidFill>
                  <a:prstClr val="black"/>
                </a:solidFill>
              </a:rPr>
              <a:pPr>
                <a:buClr>
                  <a:srgbClr val="1F497D"/>
                </a:buClr>
                <a:defRPr/>
              </a:pPr>
              <a:t>7/30/2019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8686800" y="6508750"/>
            <a:ext cx="412750" cy="365125"/>
          </a:xfrm>
        </p:spPr>
        <p:txBody>
          <a:bodyPr/>
          <a:lstStyle>
            <a:lvl1pPr>
              <a:defRPr/>
            </a:lvl1pPr>
          </a:lstStyle>
          <a:p>
            <a:pPr>
              <a:buClr>
                <a:srgbClr val="1F497D"/>
              </a:buClr>
              <a:defRPr/>
            </a:pPr>
            <a:fld id="{D5C87851-71D0-41A8-ABA4-86B937B2CBC9}" type="slidenum">
              <a:rPr lang="en-US"/>
              <a:pPr>
                <a:buClr>
                  <a:srgbClr val="1F497D"/>
                </a:buCl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958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16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ＭＳ Ｐゴシック" pitchFamily="-108" charset="-128"/>
          <a:cs typeface="ＭＳ Ｐゴシック" pitchFamily="-108" charset="-128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imes New Roman" pitchFamily="18" charset="0"/>
          <a:ea typeface="ＭＳ Ｐゴシック" pitchFamily="-108" charset="-128"/>
          <a:cs typeface="ＭＳ Ｐゴシック" pitchFamily="-108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imes New Roman" pitchFamily="18" charset="0"/>
          <a:ea typeface="ＭＳ Ｐゴシック" pitchFamily="-108" charset="-128"/>
          <a:cs typeface="ＭＳ Ｐゴシック" pitchFamily="-108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imes New Roman" pitchFamily="18" charset="0"/>
          <a:ea typeface="ＭＳ Ｐゴシック" pitchFamily="-108" charset="-128"/>
          <a:cs typeface="ＭＳ Ｐゴシック" pitchFamily="-108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imes New Roman" pitchFamily="18" charset="0"/>
          <a:ea typeface="ＭＳ Ｐゴシック" pitchFamily="-108" charset="-128"/>
          <a:cs typeface="ＭＳ Ｐゴシック" pitchFamily="-108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ＭＳ Ｐゴシック" pitchFamily="-108" charset="-128"/>
          <a:cs typeface="ＭＳ Ｐゴシック" pitchFamily="-108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  <a:ea typeface="ＭＳ Ｐゴシック" pitchFamily="-108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  <a:ea typeface="ＭＳ Ｐゴシック" pitchFamily="-108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  <a:ea typeface="ＭＳ Ｐゴシック" pitchFamily="-108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ＭＳ Ｐゴシック" pitchFamily="-108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rgbClr val="004176"/>
            </a:gs>
            <a:gs pos="100000">
              <a:srgbClr val="005AA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2" descr="StatineryFolioREV.p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325" y="5718175"/>
            <a:ext cx="9272588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1566863" y="274638"/>
            <a:ext cx="704373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508750"/>
            <a:ext cx="15557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 b="1">
                <a:solidFill>
                  <a:srgbClr val="95B3D7"/>
                </a:solidFill>
                <a:latin typeface="Helvetica" charset="0"/>
              </a:defRPr>
            </a:lvl1pPr>
          </a:lstStyle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Tx/>
              <a:buChar char="•"/>
              <a:defRPr/>
            </a:pPr>
            <a:fld id="{BEF43A6C-6F81-4620-AA7C-A3F7F511AD6A}" type="slidenum">
              <a:rPr lang="en-US">
                <a:cs typeface="Arial" pitchFamily="34" charset="0"/>
              </a:rPr>
              <a:pPr fontAlgn="base">
                <a:spcBef>
                  <a:spcPct val="20000"/>
                </a:spcBef>
                <a:spcAft>
                  <a:spcPct val="0"/>
                </a:spcAft>
                <a:buClr>
                  <a:srgbClr val="1F497D"/>
                </a:buClr>
                <a:buFontTx/>
                <a:buChar char="•"/>
                <a:defRPr/>
              </a:pPr>
              <a:t>‹#›</a:t>
            </a:fld>
            <a:endParaRPr lang="en-US">
              <a:cs typeface="Arial" pitchFamily="34" charset="0"/>
            </a:endParaRPr>
          </a:p>
        </p:txBody>
      </p:sp>
      <p:pic>
        <p:nvPicPr>
          <p:cNvPr id="1030" name="Picture 10" descr="Prepared_For_LifeREV.pn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6263" y="5964238"/>
            <a:ext cx="1074737" cy="13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9" descr="NewGraphicStandard.pn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" y="6454775"/>
            <a:ext cx="1928813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3810000" y="6492875"/>
            <a:ext cx="1727200" cy="365125"/>
          </a:xfrm>
          <a:custGeom>
            <a:avLst/>
            <a:gdLst>
              <a:gd name="connsiteX0" fmla="*/ 0 w 595382"/>
              <a:gd name="connsiteY0" fmla="*/ 0 h 365125"/>
              <a:gd name="connsiteX1" fmla="*/ 595382 w 595382"/>
              <a:gd name="connsiteY1" fmla="*/ 0 h 365125"/>
              <a:gd name="connsiteX2" fmla="*/ 595382 w 595382"/>
              <a:gd name="connsiteY2" fmla="*/ 365125 h 365125"/>
              <a:gd name="connsiteX3" fmla="*/ 0 w 595382"/>
              <a:gd name="connsiteY3" fmla="*/ 365125 h 365125"/>
              <a:gd name="connsiteX4" fmla="*/ 0 w 595382"/>
              <a:gd name="connsiteY4" fmla="*/ 0 h 365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382" h="365125">
                <a:moveTo>
                  <a:pt x="0" y="0"/>
                </a:moveTo>
                <a:lnTo>
                  <a:pt x="595382" y="0"/>
                </a:lnTo>
                <a:lnTo>
                  <a:pt x="595382" y="365125"/>
                </a:lnTo>
                <a:lnTo>
                  <a:pt x="0" y="365125"/>
                </a:lnTo>
                <a:lnTo>
                  <a:pt x="0" y="0"/>
                </a:lnTo>
                <a:close/>
              </a:path>
            </a:pathLst>
          </a:custGeom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>
              <a:defRPr sz="800">
                <a:latin typeface="Helvetica" pitchFamily="34" charset="0"/>
              </a:defRPr>
            </a:lvl1pPr>
          </a:lstStyle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Tx/>
              <a:buChar char="•"/>
              <a:defRPr/>
            </a:pPr>
            <a:r>
              <a:rPr lang="en-US">
                <a:solidFill>
                  <a:prstClr val="black"/>
                </a:solidFill>
                <a:cs typeface="Arial" pitchFamily="34" charset="0"/>
              </a:rPr>
              <a:t>5/28/2011</a:t>
            </a:r>
          </a:p>
        </p:txBody>
      </p:sp>
      <p:sp>
        <p:nvSpPr>
          <p:cNvPr id="2" name="Slide Number Placeholder 5"/>
          <p:cNvSpPr>
            <a:spLocks/>
          </p:cNvSpPr>
          <p:nvPr/>
        </p:nvSpPr>
        <p:spPr bwMode="auto">
          <a:xfrm>
            <a:off x="5638800" y="6492875"/>
            <a:ext cx="15557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fontAlgn="base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Tx/>
              <a:buChar char="•"/>
              <a:defRPr/>
            </a:pPr>
            <a:r>
              <a:rPr lang="en-US" sz="1000" b="1">
                <a:solidFill>
                  <a:srgbClr val="95B3D7"/>
                </a:solidFill>
                <a:latin typeface="Helvetica" pitchFamily="34" charset="0"/>
                <a:cs typeface="Arial" pitchFamily="34" charset="0"/>
              </a:rPr>
              <a:t>5/28/2011</a:t>
            </a:r>
          </a:p>
        </p:txBody>
      </p:sp>
    </p:spTree>
    <p:extLst>
      <p:ext uri="{BB962C8B-B14F-4D97-AF65-F5344CB8AC3E}">
        <p14:creationId xmlns:p14="http://schemas.microsoft.com/office/powerpoint/2010/main" val="795317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3200" b="1" kern="1200">
          <a:solidFill>
            <a:schemeClr val="bg1"/>
          </a:solidFill>
          <a:latin typeface="Helvetica"/>
          <a:ea typeface="ヒラギノ角ゴ Pro W3" charset="0"/>
          <a:cs typeface="ヒラギノ角ゴ Pro W3" charset="0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Helvetica" charset="0"/>
          <a:ea typeface="ヒラギノ角ゴ Pro W3" charset="0"/>
          <a:cs typeface="ヒラギノ角ゴ Pro W3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Helvetica" charset="0"/>
          <a:ea typeface="ヒラギノ角ゴ Pro W3" charset="0"/>
          <a:cs typeface="ヒラギノ角ゴ Pro W3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Helvetica" charset="0"/>
          <a:ea typeface="ヒラギノ角ゴ Pro W3" charset="0"/>
          <a:cs typeface="ヒラギノ角ゴ Pro W3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Helvetica" charset="0"/>
          <a:ea typeface="ヒラギノ角ゴ Pro W3" charset="0"/>
          <a:cs typeface="ヒラギノ角ゴ Pro W3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Helvetica" charset="0"/>
          <a:ea typeface="ヒラギノ角ゴ Pro W3" charset="0"/>
          <a:cs typeface="ヒラギノ角ゴ Pro W3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Helvetica" charset="0"/>
          <a:ea typeface="ヒラギノ角ゴ Pro W3" charset="0"/>
          <a:cs typeface="ヒラギノ角ゴ Pro W3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Helvetica" charset="0"/>
          <a:ea typeface="ヒラギノ角ゴ Pro W3" charset="0"/>
          <a:cs typeface="ヒラギノ角ゴ Pro W3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Helvetica" charset="0"/>
          <a:ea typeface="ヒラギノ角ゴ Pro W3" charset="0"/>
          <a:cs typeface="ヒラギノ角ゴ Pro W3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b="1" kern="1200">
          <a:solidFill>
            <a:schemeClr val="bg1"/>
          </a:solidFill>
          <a:latin typeface="Helvetica"/>
          <a:ea typeface="ヒラギノ角ゴ Pro W3" charset="0"/>
          <a:cs typeface="ヒラギノ角ゴ Pro W3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bg1"/>
          </a:solidFill>
          <a:latin typeface="Helvetica"/>
          <a:ea typeface="ヒラギノ角ゴ Pro W3" charset="0"/>
          <a:cs typeface="ヒラギノ角ゴ Pro W3" charset="0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ern="1200">
          <a:solidFill>
            <a:schemeClr val="bg1"/>
          </a:solidFill>
          <a:latin typeface="Helvetica"/>
          <a:ea typeface="ヒラギノ角ゴ Pro W3" charset="0"/>
          <a:cs typeface="ヒラギノ角ゴ Pro W3" charset="0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1400" b="1" i="1" kern="1200">
          <a:solidFill>
            <a:schemeClr val="bg1"/>
          </a:solidFill>
          <a:latin typeface="Helvetica"/>
          <a:ea typeface="ヒラギノ角ゴ Pro W3" charset="0"/>
          <a:cs typeface="ヒラギノ角ゴ Pro W3" charset="0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1200" i="1" kern="1200">
          <a:solidFill>
            <a:schemeClr val="bg1"/>
          </a:solidFill>
          <a:latin typeface="Helvetica"/>
          <a:ea typeface="ヒラギノ角ゴ Pro W3" charset="0"/>
          <a:cs typeface="ヒラギノ角ゴ Pro W3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7.png"/><Relationship Id="rId7" Type="http://schemas.openxmlformats.org/officeDocument/2006/relationships/image" Target="../media/image2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25.jpg"/><Relationship Id="rId9" Type="http://schemas.openxmlformats.org/officeDocument/2006/relationships/image" Target="../media/image30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13" Type="http://schemas.openxmlformats.org/officeDocument/2006/relationships/image" Target="../media/image29.jpg"/><Relationship Id="rId3" Type="http://schemas.openxmlformats.org/officeDocument/2006/relationships/image" Target="../media/image7.png"/><Relationship Id="rId7" Type="http://schemas.openxmlformats.org/officeDocument/2006/relationships/image" Target="../media/image32.jpg"/><Relationship Id="rId12" Type="http://schemas.openxmlformats.org/officeDocument/2006/relationships/image" Target="../media/image3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g"/><Relationship Id="rId11" Type="http://schemas.openxmlformats.org/officeDocument/2006/relationships/image" Target="../media/image34.jpg"/><Relationship Id="rId5" Type="http://schemas.openxmlformats.org/officeDocument/2006/relationships/image" Target="../media/image31.jpg"/><Relationship Id="rId10" Type="http://schemas.openxmlformats.org/officeDocument/2006/relationships/image" Target="../media/image28.jpg"/><Relationship Id="rId4" Type="http://schemas.openxmlformats.org/officeDocument/2006/relationships/image" Target="../media/image25.jpg"/><Relationship Id="rId9" Type="http://schemas.openxmlformats.org/officeDocument/2006/relationships/image" Target="../media/image27.jpg"/><Relationship Id="rId14" Type="http://schemas.openxmlformats.org/officeDocument/2006/relationships/image" Target="../media/image30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Welcome to the Scouting Family!</a:t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8189" y="228600"/>
            <a:ext cx="1847619" cy="184761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572000"/>
            <a:ext cx="1847619" cy="2000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3048000"/>
            <a:ext cx="1828571" cy="182857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3428999"/>
            <a:ext cx="1228571" cy="176190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4572000"/>
            <a:ext cx="1380952" cy="138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525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sz="4000" dirty="0" smtClean="0"/>
              <a:t>¡Bienvenido </a:t>
            </a:r>
            <a:r>
              <a:rPr lang="es-ES" sz="4000" dirty="0"/>
              <a:t>a la familia Scouting</a:t>
            </a:r>
            <a:r>
              <a:rPr lang="en-US" sz="4000" dirty="0" smtClean="0"/>
              <a:t>!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8189" y="228600"/>
            <a:ext cx="1847619" cy="184761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572000"/>
            <a:ext cx="1847619" cy="2000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3048000"/>
            <a:ext cx="1828571" cy="182857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3428999"/>
            <a:ext cx="1228571" cy="176190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4572000"/>
            <a:ext cx="1380952" cy="138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735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05200"/>
            <a:ext cx="8229600" cy="2620963"/>
          </a:xfrm>
        </p:spPr>
        <p:txBody>
          <a:bodyPr/>
          <a:lstStyle/>
          <a:p>
            <a:r>
              <a:rPr lang="en-US" dirty="0"/>
              <a:t>Cub Scouts is a program within the Boy Scouts of America that serves youth from 5 to 11 years old. The Cub Scouts program helps to prepare youth to grow into self-reliant and dependable adults.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4636"/>
            <a:ext cx="4876800" cy="32451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409"/>
            <a:ext cx="1847619" cy="184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66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05200"/>
            <a:ext cx="8229600" cy="2620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Cub Scouts </a:t>
            </a:r>
            <a:r>
              <a:rPr lang="en-US" dirty="0" err="1"/>
              <a:t>es</a:t>
            </a:r>
            <a:r>
              <a:rPr lang="en-US" dirty="0"/>
              <a:t> un </a:t>
            </a:r>
            <a:r>
              <a:rPr lang="en-US" dirty="0" err="1"/>
              <a:t>programa</a:t>
            </a:r>
            <a:r>
              <a:rPr lang="en-US" dirty="0"/>
              <a:t> </a:t>
            </a:r>
            <a:r>
              <a:rPr lang="en-US" dirty="0" err="1"/>
              <a:t>dentro</a:t>
            </a:r>
            <a:r>
              <a:rPr lang="en-US" dirty="0"/>
              <a:t> de Boy Scouts of America que </a:t>
            </a:r>
            <a:r>
              <a:rPr lang="en-US" dirty="0" err="1"/>
              <a:t>sirve</a:t>
            </a:r>
            <a:r>
              <a:rPr lang="en-US" dirty="0"/>
              <a:t> a </a:t>
            </a:r>
            <a:r>
              <a:rPr lang="en-US" dirty="0" err="1"/>
              <a:t>jóvenes</a:t>
            </a:r>
            <a:r>
              <a:rPr lang="en-US" dirty="0"/>
              <a:t> de 5 a 11 </a:t>
            </a:r>
            <a:r>
              <a:rPr lang="en-US" dirty="0" err="1"/>
              <a:t>años</a:t>
            </a:r>
            <a:r>
              <a:rPr lang="en-US" dirty="0"/>
              <a:t>. El </a:t>
            </a:r>
            <a:r>
              <a:rPr lang="en-US" dirty="0" err="1"/>
              <a:t>programa</a:t>
            </a:r>
            <a:r>
              <a:rPr lang="en-US" dirty="0"/>
              <a:t> Cub Scouts </a:t>
            </a:r>
            <a:r>
              <a:rPr lang="en-US" dirty="0" err="1"/>
              <a:t>ayuda</a:t>
            </a:r>
            <a:r>
              <a:rPr lang="en-US" dirty="0"/>
              <a:t> a </a:t>
            </a:r>
            <a:r>
              <a:rPr lang="en-US" dirty="0" err="1"/>
              <a:t>preparar</a:t>
            </a:r>
            <a:r>
              <a:rPr lang="en-US" dirty="0"/>
              <a:t> 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jóvenes</a:t>
            </a:r>
            <a:r>
              <a:rPr lang="en-US" dirty="0"/>
              <a:t> para </a:t>
            </a:r>
            <a:r>
              <a:rPr lang="en-US" dirty="0" err="1"/>
              <a:t>convertirse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adultos</a:t>
            </a:r>
            <a:r>
              <a:rPr lang="en-US" dirty="0"/>
              <a:t> </a:t>
            </a:r>
            <a:r>
              <a:rPr lang="en-US" dirty="0" err="1"/>
              <a:t>autosuficientes</a:t>
            </a:r>
            <a:r>
              <a:rPr lang="en-US" dirty="0"/>
              <a:t> y </a:t>
            </a:r>
            <a:r>
              <a:rPr lang="en-US" dirty="0" err="1"/>
              <a:t>confiables</a:t>
            </a:r>
            <a:r>
              <a:rPr lang="en-US" dirty="0"/>
              <a:t>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4636"/>
            <a:ext cx="4876800" cy="32451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409"/>
            <a:ext cx="1847619" cy="184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8519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40690" y="108627"/>
            <a:ext cx="7197436" cy="16303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In Scouting, boys and girls participate in fun, hands-on learning and achievement that helps prepare them for life.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1847619" cy="18476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286000"/>
            <a:ext cx="6553200" cy="436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626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40690" y="108627"/>
            <a:ext cx="7197436" cy="1630363"/>
          </a:xfrm>
        </p:spPr>
        <p:txBody>
          <a:bodyPr/>
          <a:lstStyle/>
          <a:p>
            <a:pPr marL="0" indent="0">
              <a:buNone/>
            </a:pPr>
            <a:r>
              <a:rPr lang="en-US" dirty="0" err="1"/>
              <a:t>En</a:t>
            </a:r>
            <a:r>
              <a:rPr lang="en-US" dirty="0"/>
              <a:t> Scouting,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niños</a:t>
            </a:r>
            <a:r>
              <a:rPr lang="en-US" dirty="0"/>
              <a:t> y las </a:t>
            </a:r>
            <a:r>
              <a:rPr lang="en-US" dirty="0" err="1"/>
              <a:t>niñas</a:t>
            </a:r>
            <a:r>
              <a:rPr lang="en-US" dirty="0"/>
              <a:t> </a:t>
            </a:r>
            <a:r>
              <a:rPr lang="en-US" dirty="0" err="1"/>
              <a:t>participan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actividades</a:t>
            </a:r>
            <a:r>
              <a:rPr lang="en-US" dirty="0"/>
              <a:t> </a:t>
            </a:r>
            <a:r>
              <a:rPr lang="en-US" dirty="0" err="1"/>
              <a:t>divertidas</a:t>
            </a:r>
            <a:r>
              <a:rPr lang="en-US" dirty="0"/>
              <a:t> de </a:t>
            </a:r>
            <a:r>
              <a:rPr lang="en-US" dirty="0" err="1"/>
              <a:t>aprendizaje</a:t>
            </a:r>
            <a:r>
              <a:rPr lang="en-US" dirty="0"/>
              <a:t> y </a:t>
            </a:r>
            <a:r>
              <a:rPr lang="en-US" dirty="0" err="1"/>
              <a:t>logros</a:t>
            </a:r>
            <a:r>
              <a:rPr lang="en-US" dirty="0"/>
              <a:t> que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ayudan</a:t>
            </a:r>
            <a:r>
              <a:rPr lang="en-US" dirty="0"/>
              <a:t> a </a:t>
            </a:r>
            <a:r>
              <a:rPr lang="en-US" dirty="0" err="1"/>
              <a:t>prepararse</a:t>
            </a:r>
            <a:r>
              <a:rPr lang="en-US" dirty="0"/>
              <a:t> para la </a:t>
            </a:r>
            <a:r>
              <a:rPr lang="en-US" dirty="0" err="1"/>
              <a:t>vida</a:t>
            </a:r>
            <a:r>
              <a:rPr lang="en-US" dirty="0"/>
              <a:t>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1847619" cy="18476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286000"/>
            <a:ext cx="6553200" cy="436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7534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409"/>
            <a:ext cx="1847619" cy="184761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923809" y="152400"/>
            <a:ext cx="8026227" cy="403187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Character Development</a:t>
            </a:r>
          </a:p>
          <a:p>
            <a:pPr algn="ctr"/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Spiritual Growth</a:t>
            </a:r>
          </a:p>
          <a:p>
            <a:pPr algn="ctr"/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Good Citizenship</a:t>
            </a:r>
          </a:p>
          <a:p>
            <a:pPr algn="ctr"/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Sportsmanship and Fitness</a:t>
            </a:r>
          </a:p>
          <a:p>
            <a:pPr algn="ctr"/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Respectful Relationships</a:t>
            </a:r>
          </a:p>
          <a:p>
            <a:pPr algn="ctr"/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Personal Achievement</a:t>
            </a:r>
          </a:p>
          <a:p>
            <a:pPr algn="ctr"/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Friendly Service</a:t>
            </a:r>
          </a:p>
          <a:p>
            <a:pPr algn="ctr"/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Fun and Adventure</a:t>
            </a:r>
            <a:endParaRPr lang="en-US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68017" y="5294531"/>
            <a:ext cx="54681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… are all a part of Scouting!</a:t>
            </a:r>
            <a:endParaRPr lang="en-US" sz="3600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895600"/>
            <a:ext cx="2544961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88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409"/>
            <a:ext cx="1847619" cy="184761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923809" y="152400"/>
            <a:ext cx="8026227" cy="403187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Desarrollo </a:t>
            </a:r>
            <a:r>
              <a:rPr lang="es-E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de personaje</a:t>
            </a:r>
          </a:p>
          <a:p>
            <a:pPr algn="ctr"/>
            <a:r>
              <a:rPr lang="es-E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Crecimiento espiritual</a:t>
            </a:r>
          </a:p>
          <a:p>
            <a:pPr algn="ctr"/>
            <a:r>
              <a:rPr lang="es-E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Buen ciudadano</a:t>
            </a:r>
          </a:p>
          <a:p>
            <a:pPr algn="ctr"/>
            <a:r>
              <a:rPr lang="es-E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Deportividad y Fitness</a:t>
            </a:r>
          </a:p>
          <a:p>
            <a:pPr algn="ctr"/>
            <a:r>
              <a:rPr lang="es-E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Relaciones respetuosas</a:t>
            </a:r>
          </a:p>
          <a:p>
            <a:pPr algn="ctr"/>
            <a:r>
              <a:rPr lang="es-E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Logro personal</a:t>
            </a:r>
          </a:p>
          <a:p>
            <a:pPr algn="ctr"/>
            <a:r>
              <a:rPr lang="es-E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Servicio amigable</a:t>
            </a:r>
          </a:p>
          <a:p>
            <a:pPr algn="ctr"/>
            <a:r>
              <a:rPr lang="es-E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Diversión y </a:t>
            </a:r>
            <a:r>
              <a:rPr lang="es-E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aventura</a:t>
            </a:r>
            <a:endParaRPr lang="es-E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0" y="5282771"/>
            <a:ext cx="458330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... todos son </a:t>
            </a:r>
            <a:r>
              <a:rPr lang="es-E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parte</a:t>
            </a:r>
          </a:p>
          <a:p>
            <a:pPr algn="ctr"/>
            <a:r>
              <a:rPr lang="es-E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 </a:t>
            </a:r>
            <a:r>
              <a:rPr lang="es-E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</a:rPr>
              <a:t>del Movimiento Scout!</a:t>
            </a:r>
            <a:endParaRPr lang="es-ES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895600"/>
            <a:ext cx="2544961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8309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94483"/>
            <a:ext cx="6839181" cy="16764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In the Cub Scout Pack, boys and girls are grouped according to their age into smaller groups called Dens</a:t>
            </a:r>
            <a:r>
              <a:rPr lang="en-US" dirty="0" smtClean="0"/>
              <a:t>.</a:t>
            </a:r>
            <a:r>
              <a:rPr lang="en-US" dirty="0"/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409"/>
            <a:ext cx="1847619" cy="18476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877" y="2665269"/>
            <a:ext cx="5963610" cy="3354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026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94483"/>
            <a:ext cx="6839181" cy="1676400"/>
          </a:xfrm>
        </p:spPr>
        <p:txBody>
          <a:bodyPr/>
          <a:lstStyle/>
          <a:p>
            <a:pPr lvl="0"/>
            <a:r>
              <a:rPr lang="en-US" dirty="0" err="1"/>
              <a:t>En</a:t>
            </a:r>
            <a:r>
              <a:rPr lang="en-US" dirty="0"/>
              <a:t> el Pack Cub Scout,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niños</a:t>
            </a:r>
            <a:r>
              <a:rPr lang="en-US" dirty="0"/>
              <a:t> y las </a:t>
            </a:r>
            <a:r>
              <a:rPr lang="en-US" dirty="0" err="1"/>
              <a:t>niñas</a:t>
            </a:r>
            <a:r>
              <a:rPr lang="en-US" dirty="0"/>
              <a:t> se </a:t>
            </a:r>
            <a:r>
              <a:rPr lang="en-US" dirty="0" err="1"/>
              <a:t>agrupan</a:t>
            </a:r>
            <a:r>
              <a:rPr lang="en-US" dirty="0"/>
              <a:t> </a:t>
            </a:r>
            <a:r>
              <a:rPr lang="en-US" dirty="0" err="1"/>
              <a:t>según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edad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grupos</a:t>
            </a:r>
            <a:r>
              <a:rPr lang="en-US" dirty="0"/>
              <a:t>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pequeños</a:t>
            </a:r>
            <a:r>
              <a:rPr lang="en-US" dirty="0"/>
              <a:t> </a:t>
            </a:r>
            <a:r>
              <a:rPr lang="en-US" dirty="0" err="1"/>
              <a:t>llamados</a:t>
            </a:r>
            <a:r>
              <a:rPr lang="en-US" dirty="0"/>
              <a:t> Dens.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409"/>
            <a:ext cx="1847619" cy="18476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877" y="2665269"/>
            <a:ext cx="5963610" cy="3354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1062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409"/>
            <a:ext cx="1847619" cy="184761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90800" y="394609"/>
            <a:ext cx="6324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Cub Scouts learn new skills and participate in exciting adventures.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982" y="3511523"/>
            <a:ext cx="4876800" cy="325158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109" y="1471827"/>
            <a:ext cx="2667000" cy="4000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057400"/>
            <a:ext cx="1881953" cy="24361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718" y="1490877"/>
            <a:ext cx="2977382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728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409"/>
            <a:ext cx="1847619" cy="184761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90800" y="394609"/>
            <a:ext cx="6324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solidFill>
                  <a:schemeClr val="bg1"/>
                </a:solidFill>
              </a:rPr>
              <a:t>Los </a:t>
            </a:r>
            <a:r>
              <a:rPr lang="es-ES" sz="2400" dirty="0">
                <a:solidFill>
                  <a:schemeClr val="bg1"/>
                </a:solidFill>
              </a:rPr>
              <a:t>Cub Scouts aprenden nuevas habilidades y participan en emocionantes aventuras.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982" y="3511523"/>
            <a:ext cx="4876800" cy="325158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109" y="1471827"/>
            <a:ext cx="2667000" cy="4000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057400"/>
            <a:ext cx="1881953" cy="24361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718" y="1490877"/>
            <a:ext cx="2977382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3535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409"/>
            <a:ext cx="1847619" cy="184761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05001" y="30191"/>
            <a:ext cx="71628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</a:rPr>
              <a:t>Cub Scouts experience a variety of fun outdoor activities.</a:t>
            </a:r>
            <a:endParaRPr lang="en-US" sz="4400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276600"/>
            <a:ext cx="5105400" cy="339721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1" y="1828800"/>
            <a:ext cx="3657599" cy="24383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0680" y="4419600"/>
            <a:ext cx="3314720" cy="2209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992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409"/>
            <a:ext cx="1847619" cy="184761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05001" y="30191"/>
            <a:ext cx="7162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dirty="0" smtClean="0">
                <a:solidFill>
                  <a:schemeClr val="bg1"/>
                </a:solidFill>
              </a:rPr>
              <a:t>Los </a:t>
            </a:r>
            <a:r>
              <a:rPr lang="es-ES" sz="4000" dirty="0">
                <a:solidFill>
                  <a:schemeClr val="bg1"/>
                </a:solidFill>
              </a:rPr>
              <a:t>Cub Scouts experimentan una variedad de divertidas actividades afuera. 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276600"/>
            <a:ext cx="5105400" cy="339721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1" y="1828800"/>
            <a:ext cx="3657599" cy="24383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0680" y="4419600"/>
            <a:ext cx="3314720" cy="2209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4794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409"/>
            <a:ext cx="1847619" cy="184761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81200" y="145971"/>
            <a:ext cx="6781801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Cub Scouting is fun for the whole family.  Getting everyone involved makes the experience more meaningful for your Cub Scout. There is a place for every parent or guardian, or other caring adults who want to help.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812189"/>
            <a:ext cx="2914745" cy="28596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3632224"/>
            <a:ext cx="4267200" cy="2845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402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409"/>
            <a:ext cx="1847619" cy="184761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81200" y="145971"/>
            <a:ext cx="678180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 smtClean="0">
                <a:solidFill>
                  <a:schemeClr val="bg1"/>
                </a:solidFill>
              </a:rPr>
              <a:t>Cub </a:t>
            </a:r>
            <a:r>
              <a:rPr lang="es-ES" sz="3200" dirty="0">
                <a:solidFill>
                  <a:schemeClr val="bg1"/>
                </a:solidFill>
              </a:rPr>
              <a:t>Scouting es divertido para toda la familia. Hacer que todos participen hace que la experiencia sea más significativa para su Cub Scout. Hay un lugar para cada padre o tutor y otros adultos que deseen ayudar.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812189"/>
            <a:ext cx="2914745" cy="28596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3632224"/>
            <a:ext cx="4267200" cy="2845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5199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409"/>
            <a:ext cx="1847619" cy="184761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71800" y="216456"/>
            <a:ext cx="5943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We have a variety of materials, including Cub Scout Rank Handbooks and Adult Leader Guide Books available in both </a:t>
            </a:r>
            <a:r>
              <a:rPr lang="en-US" sz="3200" dirty="0" smtClean="0">
                <a:solidFill>
                  <a:schemeClr val="bg1"/>
                </a:solidFill>
              </a:rPr>
              <a:t>English and Spanish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20" y="5010956"/>
            <a:ext cx="2121910" cy="175223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20" y="1857028"/>
            <a:ext cx="1899582" cy="247121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666" y="2514600"/>
            <a:ext cx="2135871" cy="249635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328" y="3174737"/>
            <a:ext cx="2040779" cy="247180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8008" y="3762778"/>
            <a:ext cx="1939913" cy="250053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909" y="4504047"/>
            <a:ext cx="1676400" cy="2259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565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2000"/>
    </mc:Choice>
    <mc:Fallback xmlns="">
      <p:transition spd="slow" advClick="0" advTm="2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3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4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409"/>
            <a:ext cx="1847619" cy="184761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71800" y="216456"/>
            <a:ext cx="5943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chemeClr val="bg1"/>
                </a:solidFill>
              </a:rPr>
              <a:t>Tenemos </a:t>
            </a:r>
            <a:r>
              <a:rPr lang="es-ES" sz="2800" dirty="0">
                <a:solidFill>
                  <a:schemeClr val="bg1"/>
                </a:solidFill>
              </a:rPr>
              <a:t>una variedad de materiales, incluidos los manuales Cub Scout Rank y los libros de guía para líderes adultos disponibles en inglés y español.</a:t>
            </a:r>
            <a:endParaRPr lang="en-US" sz="16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20" y="5010956"/>
            <a:ext cx="2121910" cy="175223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7491" y="2216987"/>
            <a:ext cx="1775124" cy="229448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20" y="1857028"/>
            <a:ext cx="1899582" cy="247121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9900" y="2613851"/>
            <a:ext cx="1752600" cy="229785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4591" y="2892093"/>
            <a:ext cx="1765800" cy="229785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666" y="2514600"/>
            <a:ext cx="2135871" cy="249635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328" y="3174737"/>
            <a:ext cx="2040779" cy="247180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882" y="3391938"/>
            <a:ext cx="1916036" cy="249844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0902" y="3886579"/>
            <a:ext cx="1743931" cy="224875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8008" y="3762778"/>
            <a:ext cx="1939913" cy="250053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909" y="4504047"/>
            <a:ext cx="1676400" cy="2259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44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2000">
        <p:fade/>
      </p:transition>
    </mc:Choice>
    <mc:Fallback>
      <p:transition spd="med" advClick="0" advTm="2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3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409"/>
            <a:ext cx="1847619" cy="184761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57401" y="228600"/>
            <a:ext cx="678180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If you still have questions after tonight, then please email </a:t>
            </a:r>
            <a:r>
              <a:rPr lang="en-US" sz="3200" dirty="0" smtClean="0">
                <a:solidFill>
                  <a:schemeClr val="bg1"/>
                </a:solidFill>
              </a:rPr>
              <a:t>one of our </a:t>
            </a:r>
            <a:r>
              <a:rPr lang="en-US" sz="3200" dirty="0">
                <a:solidFill>
                  <a:schemeClr val="bg1"/>
                </a:solidFill>
              </a:rPr>
              <a:t>Cub Scout </a:t>
            </a:r>
            <a:r>
              <a:rPr lang="en-US" sz="3200" dirty="0" smtClean="0">
                <a:solidFill>
                  <a:schemeClr val="bg1"/>
                </a:solidFill>
              </a:rPr>
              <a:t>resource volunteers, </a:t>
            </a:r>
            <a:r>
              <a:rPr lang="en-US" sz="3200" dirty="0">
                <a:solidFill>
                  <a:schemeClr val="bg1"/>
                </a:solidFill>
              </a:rPr>
              <a:t>and they will answer any questions you may have about the Cub Scout Program.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3787676"/>
            <a:ext cx="883062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</a:rPr>
              <a:t>Jevon Allen:  </a:t>
            </a:r>
            <a:r>
              <a:rPr lang="en-US" sz="3600" b="1" dirty="0">
                <a:solidFill>
                  <a:srgbClr val="FFFF00"/>
                </a:solidFill>
              </a:rPr>
              <a:t>jev_58@msn.com</a:t>
            </a:r>
            <a:endParaRPr lang="en-US" sz="3600" b="1" dirty="0" smtClean="0">
              <a:solidFill>
                <a:srgbClr val="FFFF00"/>
              </a:solidFill>
            </a:endParaRPr>
          </a:p>
          <a:p>
            <a:r>
              <a:rPr lang="en-US" sz="3600" b="1" dirty="0">
                <a:solidFill>
                  <a:srgbClr val="FFFF00"/>
                </a:solidFill>
              </a:rPr>
              <a:t>Andrew </a:t>
            </a:r>
            <a:r>
              <a:rPr lang="en-US" sz="3600" b="1" dirty="0" smtClean="0">
                <a:solidFill>
                  <a:srgbClr val="FFFF00"/>
                </a:solidFill>
              </a:rPr>
              <a:t>Dunn:  andrewdunn@bellsouth.net</a:t>
            </a:r>
          </a:p>
        </p:txBody>
      </p:sp>
    </p:spTree>
    <p:extLst>
      <p:ext uri="{BB962C8B-B14F-4D97-AF65-F5344CB8AC3E}">
        <p14:creationId xmlns:p14="http://schemas.microsoft.com/office/powerpoint/2010/main" val="283298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5000"/>
    </mc:Choice>
    <mc:Fallback xmlns="">
      <p:transition spd="slow" advClick="0" advTm="2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afterEffect">
                                  <p:stCondLst>
                                    <p:cond delay="4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autoRev="1" fill="remove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1000" autoRev="1" fill="remove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1000" autoRev="1" fill="remove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0" autoRev="1" fill="remove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27" presetClass="emph" presetSubtype="0" fill="remove" nodeType="afterEffect">
                                  <p:stCondLst>
                                    <p:cond delay="2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1000" autoRev="1" fill="remove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3" dur="1000" autoRev="1" fill="remove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" dur="1000" autoRev="1" fill="remove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1000" autoRev="1" fill="remove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409"/>
            <a:ext cx="1847619" cy="184761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57401" y="228600"/>
            <a:ext cx="67818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 smtClean="0">
                <a:solidFill>
                  <a:schemeClr val="bg1"/>
                </a:solidFill>
              </a:rPr>
              <a:t>Si </a:t>
            </a:r>
            <a:r>
              <a:rPr lang="es-ES" sz="3200" dirty="0">
                <a:solidFill>
                  <a:schemeClr val="bg1"/>
                </a:solidFill>
              </a:rPr>
              <a:t>aún tiene preguntas después de esta noche, envíe un correo electrónico a uno de nuestros voluntarios de Cub Scout Resources, y responderán cualquier pregunta que pueda tener sobre el Programa Cub Scout.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70074" y="3787676"/>
            <a:ext cx="73000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 err="1" smtClean="0">
                <a:solidFill>
                  <a:srgbClr val="FFFF00"/>
                </a:solidFill>
              </a:rPr>
              <a:t>Recurso</a:t>
            </a:r>
            <a:r>
              <a:rPr lang="en-US" sz="3600" b="1" dirty="0" smtClean="0">
                <a:solidFill>
                  <a:srgbClr val="FFFF00"/>
                </a:solidFill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</a:rPr>
              <a:t>Español</a:t>
            </a:r>
            <a:r>
              <a:rPr lang="en-US" sz="3600" b="1" dirty="0" smtClean="0">
                <a:solidFill>
                  <a:srgbClr val="FFFF00"/>
                </a:solidFill>
              </a:rPr>
              <a:t>:</a:t>
            </a:r>
          </a:p>
          <a:p>
            <a:r>
              <a:rPr lang="en-US" sz="3600" b="1" dirty="0">
                <a:solidFill>
                  <a:srgbClr val="FFFF00"/>
                </a:solidFill>
              </a:rPr>
              <a:t>Al </a:t>
            </a:r>
            <a:r>
              <a:rPr lang="en-US" sz="3600" b="1" dirty="0" smtClean="0">
                <a:solidFill>
                  <a:srgbClr val="FFFF00"/>
                </a:solidFill>
              </a:rPr>
              <a:t>Rosado:  </a:t>
            </a:r>
            <a:r>
              <a:rPr lang="en-US" sz="3600" b="1" dirty="0">
                <a:solidFill>
                  <a:srgbClr val="FFFF00"/>
                </a:solidFill>
              </a:rPr>
              <a:t>alrosado86@yahoo.com</a:t>
            </a:r>
          </a:p>
        </p:txBody>
      </p:sp>
    </p:spTree>
    <p:extLst>
      <p:ext uri="{BB962C8B-B14F-4D97-AF65-F5344CB8AC3E}">
        <p14:creationId xmlns:p14="http://schemas.microsoft.com/office/powerpoint/2010/main" val="726012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5000"/>
    </mc:Choice>
    <mc:Fallback xmlns="">
      <p:transition spd="slow" advClick="0" advTm="2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0"/>
                            </p:stCondLst>
                            <p:childTnLst>
                              <p:par>
                                <p:cTn id="8" presetID="27" presetClass="emph" presetSubtype="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" dur="1000" autoRev="1" fill="remove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0" dur="1000" autoRev="1" fill="remove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" dur="1000" autoRev="1" fill="remove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1000" autoRev="1" fill="remove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9800" y="533399"/>
            <a:ext cx="6477000" cy="2133601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We are so glad you joined us to learn more about what Cubs Scouts has to offer your child and your family!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409"/>
            <a:ext cx="1847619" cy="184761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2000" y="2362200"/>
            <a:ext cx="7239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 smtClean="0">
                <a:solidFill>
                  <a:schemeClr val="bg1"/>
                </a:solidFill>
              </a:rPr>
              <a:t>Para </a:t>
            </a:r>
            <a:r>
              <a:rPr lang="es-ES" sz="3200" dirty="0">
                <a:solidFill>
                  <a:schemeClr val="bg1"/>
                </a:solidFill>
              </a:rPr>
              <a:t>las familias hispanas que no entienden o no hablan bien inglés, tenemos materiales en español y voluntarios bilingües para ayudar a traducir y responder preguntas. ¡Estamos muy contentos de que se haya unido a nosotros para obtener más información sobre lo que Cubs Scouts tiene para ofrecer a su hijo y su familia!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458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SA">
  <a:themeElements>
    <a:clrScheme name="Exec. Board Meeting PowerPoint August 2008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xec. Board Meeting PowerPoint August 2008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xec. Board Meeting PowerPoint August 2008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ec. Board Meeting PowerPoint August 2008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ec. Board Meeting PowerPoint August 2008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ec. Board Meeting PowerPoint August 2008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ec. Board Meeting PowerPoint August 2008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ec. Board Meeting PowerPoint August 2008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xec. Board Meeting PowerPoint August 2008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xec. Board Meeting PowerPoint August 2008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xec. Board Meeting PowerPoint August 2008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xec. Board Meeting PowerPoint August 2008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xec. Board Meeting PowerPoint August 2008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xec. Board Meeting PowerPoint August 2008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BSA</Template>
  <TotalTime>328</TotalTime>
  <Words>575</Words>
  <Application>Microsoft Office PowerPoint</Application>
  <PresentationFormat>On-screen Show (4:3)</PresentationFormat>
  <Paragraphs>45</Paragraphs>
  <Slides>21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BSA</vt:lpstr>
      <vt:lpstr>Office Theme</vt:lpstr>
      <vt:lpstr>Welcome to the Scouting Family! </vt:lpstr>
      <vt:lpstr>¡Bienvenido a la familia Scouting!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the Scouting Family!</dc:title>
  <dc:creator>Edwin Henderson</dc:creator>
  <cp:lastModifiedBy>Edwin Henderson</cp:lastModifiedBy>
  <cp:revision>34</cp:revision>
  <dcterms:created xsi:type="dcterms:W3CDTF">2019-07-22T00:04:47Z</dcterms:created>
  <dcterms:modified xsi:type="dcterms:W3CDTF">2019-07-31T00:39:18Z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