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32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x="18288000" cy="10287000"/>
  <p:notesSz cx="6858000" cy="9144000"/>
  <p:embeddedFontLst>
    <p:embeddedFont>
      <p:font typeface="Montserrat Classic" charset="1" panose="00000500000000000000"/>
      <p:regular r:id="rId35"/>
    </p:embeddedFont>
    <p:embeddedFont>
      <p:font typeface="Adumu Regular" charset="1" panose="02000503000000000000"/>
      <p:regular r:id="rId36"/>
    </p:embeddedFont>
    <p:embeddedFont>
      <p:font typeface="Montserrat Light" charset="1" panose="00000400000000000000"/>
      <p:regular r:id="rId37"/>
    </p:embeddedFont>
    <p:embeddedFont>
      <p:font typeface="Montserrat Light Bold Italics" charset="1" panose="00000800000000000000"/>
      <p:regular r:id="rId38"/>
    </p:embeddedFont>
    <p:embeddedFont>
      <p:font typeface="Montserrat Light Italics" charset="1" panose="00000400000000000000"/>
      <p:regular r:id="rId39"/>
    </p:embeddedFont>
    <p:embeddedFont>
      <p:font typeface="Montserrat Classic Bold" charset="1" panose="00000800000000000000"/>
      <p:regular r:id="rId40"/>
    </p:embeddedFont>
    <p:embeddedFont>
      <p:font typeface="Montserrat Light Bold" charset="1" panose="00000800000000000000"/>
      <p:regular r:id="rId41"/>
    </p:embeddedFont>
    <p:embeddedFont>
      <p:font typeface="Canva Sans Bold" charset="1" panose="020B0803030501040103"/>
      <p:regular r:id="rId42"/>
    </p:embeddedFont>
    <p:embeddedFont>
      <p:font typeface="Roboto Condensed Bold" charset="1" panose="02000000000000000000"/>
      <p:regular r:id="rId43"/>
    </p:embeddedFont>
    <p:embeddedFont>
      <p:font typeface="Canva Sans" charset="1" panose="020B0503030501040103"/>
      <p:regular r:id="rId44"/>
    </p:embeddedFont>
    <p:embeddedFont>
      <p:font typeface="ABeeZee" charset="1" panose="02000000000000000000"/>
      <p:regular r:id="rId45"/>
    </p:embeddedFont>
    <p:embeddedFont>
      <p:font typeface="Roboto Condensed" charset="1" panose="02000000000000000000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notesMasters/notesMaster1.xml" Type="http://schemas.openxmlformats.org/officeDocument/2006/relationships/notesMaster"/><Relationship Id="rId33" Target="theme/theme2.xml" Type="http://schemas.openxmlformats.org/officeDocument/2006/relationships/theme"/><Relationship Id="rId34" Target="notesSlides/notesSlide1.xml" Type="http://schemas.openxmlformats.org/officeDocument/2006/relationships/notesSlide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Welcome and Introduce yourself! </a:t>
            </a:r>
          </a:p>
          <a:p>
            <a:r>
              <a:rPr lang="en-US"/>
              <a:t/>
            </a:r>
          </a:p>
          <a:p>
            <a:r>
              <a:rPr lang="en-US"/>
              <a:t>Talk about your role and years in scouting.  </a:t>
            </a:r>
          </a:p>
          <a:p>
            <a:r>
              <a:rPr lang="en-US"/>
              <a:t/>
            </a:r>
          </a:p>
          <a:p>
            <a:r>
              <a:rPr lang="en-US"/>
              <a:t>Let everyone know in the audience this is the renewal from the Unit's perspective.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Relationship Id="rId5" Target="../media/image29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Relationship Id="rId5" Target="../media/image31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pn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34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Relationship Id="rId3" Target="../media/image36.png" Type="http://schemas.openxmlformats.org/officeDocument/2006/relationships/image"/><Relationship Id="rId4" Target="../media/image37.sv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../media/image3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7.jpeg" Type="http://schemas.openxmlformats.org/officeDocument/2006/relationships/image"/><Relationship Id="rId4" Target="../media/image8.jpe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9.png" Type="http://schemas.openxmlformats.org/officeDocument/2006/relationships/image"/><Relationship Id="rId8" Target="../media/image10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Relationship Id="rId3" Target="../media/image38.png" Type="http://schemas.openxmlformats.org/officeDocument/2006/relationships/image"/><Relationship Id="rId4" Target="../media/image40.png" Type="http://schemas.openxmlformats.org/officeDocument/2006/relationships/image"/><Relationship Id="rId5" Target="../media/image26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jpeg" Type="http://schemas.openxmlformats.org/officeDocument/2006/relationships/image"/><Relationship Id="rId3" Target="../media/image36.png" Type="http://schemas.openxmlformats.org/officeDocument/2006/relationships/image"/><Relationship Id="rId4" Target="../media/image37.sv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png" Type="http://schemas.openxmlformats.org/officeDocument/2006/relationships/image"/><Relationship Id="rId3" Target="../media/image43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png" Type="http://schemas.openxmlformats.org/officeDocument/2006/relationships/image"/><Relationship Id="rId3" Target="../media/image45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46.png" Type="http://schemas.openxmlformats.org/officeDocument/2006/relationships/image"/><Relationship Id="rId5" Target="../media/image47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46.png" Type="http://schemas.openxmlformats.org/officeDocument/2006/relationships/image"/><Relationship Id="rId5" Target="../media/image47.svg" Type="http://schemas.openxmlformats.org/officeDocument/2006/relationships/image"/><Relationship Id="rId6" Target="../media/image5.png" Type="http://schemas.openxmlformats.org/officeDocument/2006/relationships/image"/><Relationship Id="rId7" Target="https://www.scouting.org/resources/unit-and-membership-renewal/" TargetMode="External" Type="http://schemas.openxmlformats.org/officeDocument/2006/relationships/hyperlink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71500" y="571500"/>
            <a:ext cx="17145000" cy="9144000"/>
            <a:chOff x="0" y="0"/>
            <a:chExt cx="9842863" cy="52495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842863" cy="5249527"/>
            </a:xfrm>
            <a:custGeom>
              <a:avLst/>
              <a:gdLst/>
              <a:ahLst/>
              <a:cxnLst/>
              <a:rect r="r" b="b" t="t" l="l"/>
              <a:pathLst>
                <a:path h="5249527" w="9842863">
                  <a:moveTo>
                    <a:pt x="9718403" y="59690"/>
                  </a:moveTo>
                  <a:cubicBezTo>
                    <a:pt x="9753963" y="59690"/>
                    <a:pt x="9783173" y="88900"/>
                    <a:pt x="9783173" y="124460"/>
                  </a:cubicBezTo>
                  <a:lnTo>
                    <a:pt x="9783173" y="5125067"/>
                  </a:lnTo>
                  <a:cubicBezTo>
                    <a:pt x="9783173" y="5160627"/>
                    <a:pt x="9753963" y="5189837"/>
                    <a:pt x="9718403" y="5189837"/>
                  </a:cubicBezTo>
                  <a:lnTo>
                    <a:pt x="124460" y="5189837"/>
                  </a:lnTo>
                  <a:cubicBezTo>
                    <a:pt x="88900" y="5189837"/>
                    <a:pt x="59690" y="5160627"/>
                    <a:pt x="59690" y="512506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9718403" y="59690"/>
                  </a:lnTo>
                  <a:moveTo>
                    <a:pt x="97184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125067"/>
                  </a:lnTo>
                  <a:cubicBezTo>
                    <a:pt x="0" y="5193647"/>
                    <a:pt x="55880" y="5249527"/>
                    <a:pt x="124460" y="5249527"/>
                  </a:cubicBezTo>
                  <a:lnTo>
                    <a:pt x="9718403" y="5249527"/>
                  </a:lnTo>
                  <a:cubicBezTo>
                    <a:pt x="9786983" y="5249527"/>
                    <a:pt x="9842863" y="5193647"/>
                    <a:pt x="9842863" y="5125067"/>
                  </a:cubicBezTo>
                  <a:lnTo>
                    <a:pt x="9842863" y="124460"/>
                  </a:lnTo>
                  <a:cubicBezTo>
                    <a:pt x="9842863" y="55880"/>
                    <a:pt x="9786983" y="0"/>
                    <a:pt x="9718403" y="0"/>
                  </a:cubicBezTo>
                  <a:close/>
                </a:path>
              </a:pathLst>
            </a:custGeom>
            <a:solidFill>
              <a:srgbClr val="F4CC7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-1325366">
            <a:off x="14863154" y="422961"/>
            <a:ext cx="3932260" cy="5140209"/>
          </a:xfrm>
          <a:custGeom>
            <a:avLst/>
            <a:gdLst/>
            <a:ahLst/>
            <a:cxnLst/>
            <a:rect r="r" b="b" t="t" l="l"/>
            <a:pathLst>
              <a:path h="5140209" w="3932260">
                <a:moveTo>
                  <a:pt x="0" y="0"/>
                </a:moveTo>
                <a:lnTo>
                  <a:pt x="3932260" y="0"/>
                </a:lnTo>
                <a:lnTo>
                  <a:pt x="3932260" y="5140209"/>
                </a:lnTo>
                <a:lnTo>
                  <a:pt x="0" y="51402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513854">
            <a:off x="-1379108" y="4300597"/>
            <a:ext cx="4057613" cy="6147899"/>
          </a:xfrm>
          <a:custGeom>
            <a:avLst/>
            <a:gdLst/>
            <a:ahLst/>
            <a:cxnLst/>
            <a:rect r="r" b="b" t="t" l="l"/>
            <a:pathLst>
              <a:path h="6147899" w="4057613">
                <a:moveTo>
                  <a:pt x="0" y="0"/>
                </a:moveTo>
                <a:lnTo>
                  <a:pt x="4057613" y="0"/>
                </a:lnTo>
                <a:lnTo>
                  <a:pt x="4057613" y="6147899"/>
                </a:lnTo>
                <a:lnTo>
                  <a:pt x="0" y="61478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2451884" y="2400298"/>
            <a:ext cx="13384232" cy="5486403"/>
            <a:chOff x="0" y="0"/>
            <a:chExt cx="17845643" cy="7315204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2575268" y="-9525"/>
              <a:ext cx="12695108" cy="12239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3000" spc="300">
                  <a:solidFill>
                    <a:srgbClr val="F9FDFF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NORTHEAST GEORGIA COUNCIL PRESENTS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929520"/>
              <a:ext cx="17845643" cy="43283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1999"/>
                </a:lnSpc>
              </a:pPr>
              <a:r>
                <a:rPr lang="en-US" sz="11999" spc="359">
                  <a:solidFill>
                    <a:srgbClr val="F4CC7D"/>
                  </a:solidFill>
                  <a:latin typeface="Adumu Regular"/>
                  <a:ea typeface="Adumu Regular"/>
                  <a:cs typeface="Adumu Regular"/>
                  <a:sym typeface="Adumu Regular"/>
                </a:rPr>
                <a:t>MEMBERSHIP RENEWAL</a:t>
              </a:r>
              <a:r>
                <a:rPr lang="en-US" sz="11999" spc="359">
                  <a:solidFill>
                    <a:srgbClr val="F4CC7D"/>
                  </a:solidFill>
                  <a:latin typeface="Adumu Regular"/>
                  <a:ea typeface="Adumu Regular"/>
                  <a:cs typeface="Adumu Regular"/>
                  <a:sym typeface="Adumu Regular"/>
                </a:rPr>
                <a:t> BASICS  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2575268" y="6694492"/>
              <a:ext cx="12695108" cy="6207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00"/>
                </a:lnSpc>
              </a:pPr>
              <a:r>
                <a:rPr lang="en-US" sz="3000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for Packs, Troops, and Crews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5414925" y="7658995"/>
            <a:ext cx="1844375" cy="1844375"/>
          </a:xfrm>
          <a:custGeom>
            <a:avLst/>
            <a:gdLst/>
            <a:ahLst/>
            <a:cxnLst/>
            <a:rect r="r" b="b" t="t" l="l"/>
            <a:pathLst>
              <a:path h="1844375" w="1844375">
                <a:moveTo>
                  <a:pt x="0" y="0"/>
                </a:moveTo>
                <a:lnTo>
                  <a:pt x="1844375" y="0"/>
                </a:lnTo>
                <a:lnTo>
                  <a:pt x="1844375" y="1844374"/>
                </a:lnTo>
                <a:lnTo>
                  <a:pt x="0" y="18443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86856" y="2008879"/>
            <a:ext cx="13470207" cy="7249421"/>
          </a:xfrm>
          <a:custGeom>
            <a:avLst/>
            <a:gdLst/>
            <a:ahLst/>
            <a:cxnLst/>
            <a:rect r="r" b="b" t="t" l="l"/>
            <a:pathLst>
              <a:path h="7249421" w="13470207">
                <a:moveTo>
                  <a:pt x="0" y="0"/>
                </a:moveTo>
                <a:lnTo>
                  <a:pt x="13470207" y="0"/>
                </a:lnTo>
                <a:lnTo>
                  <a:pt x="13470207" y="7249421"/>
                </a:lnTo>
                <a:lnTo>
                  <a:pt x="0" y="72494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89" r="0" b="-168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4489573" y="6938303"/>
            <a:ext cx="1505592" cy="775380"/>
          </a:xfrm>
          <a:custGeom>
            <a:avLst/>
            <a:gdLst/>
            <a:ahLst/>
            <a:cxnLst/>
            <a:rect r="r" b="b" t="t" l="l"/>
            <a:pathLst>
              <a:path h="775380" w="1505592">
                <a:moveTo>
                  <a:pt x="0" y="0"/>
                </a:moveTo>
                <a:lnTo>
                  <a:pt x="1505592" y="0"/>
                </a:lnTo>
                <a:lnTo>
                  <a:pt x="1505592" y="775380"/>
                </a:lnTo>
                <a:lnTo>
                  <a:pt x="0" y="775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386856" y="402977"/>
            <a:ext cx="1379259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CREATING AN ORDER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042084" y="4706426"/>
            <a:ext cx="1191811" cy="305449"/>
            <a:chOff x="0" y="0"/>
            <a:chExt cx="313893" cy="8044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13893" cy="80447"/>
            </a:xfrm>
            <a:custGeom>
              <a:avLst/>
              <a:gdLst/>
              <a:ahLst/>
              <a:cxnLst/>
              <a:rect r="r" b="b" t="t" l="l"/>
              <a:pathLst>
                <a:path h="80447" w="313893">
                  <a:moveTo>
                    <a:pt x="0" y="0"/>
                  </a:moveTo>
                  <a:lnTo>
                    <a:pt x="313893" y="0"/>
                  </a:lnTo>
                  <a:lnTo>
                    <a:pt x="313893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76200"/>
              <a:ext cx="313893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042084" y="5328141"/>
            <a:ext cx="1191811" cy="305449"/>
            <a:chOff x="0" y="0"/>
            <a:chExt cx="313893" cy="8044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13893" cy="80447"/>
            </a:xfrm>
            <a:custGeom>
              <a:avLst/>
              <a:gdLst/>
              <a:ahLst/>
              <a:cxnLst/>
              <a:rect r="r" b="b" t="t" l="l"/>
              <a:pathLst>
                <a:path h="80447" w="313893">
                  <a:moveTo>
                    <a:pt x="0" y="0"/>
                  </a:moveTo>
                  <a:lnTo>
                    <a:pt x="313893" y="0"/>
                  </a:lnTo>
                  <a:lnTo>
                    <a:pt x="313893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76200"/>
              <a:ext cx="313893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909094" y="5984647"/>
            <a:ext cx="1191811" cy="305449"/>
            <a:chOff x="0" y="0"/>
            <a:chExt cx="313893" cy="8044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13893" cy="80447"/>
            </a:xfrm>
            <a:custGeom>
              <a:avLst/>
              <a:gdLst/>
              <a:ahLst/>
              <a:cxnLst/>
              <a:rect r="r" b="b" t="t" l="l"/>
              <a:pathLst>
                <a:path h="80447" w="313893">
                  <a:moveTo>
                    <a:pt x="0" y="0"/>
                  </a:moveTo>
                  <a:lnTo>
                    <a:pt x="313893" y="0"/>
                  </a:lnTo>
                  <a:lnTo>
                    <a:pt x="313893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76200"/>
              <a:ext cx="313893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909094" y="6623471"/>
            <a:ext cx="1191811" cy="305449"/>
            <a:chOff x="0" y="0"/>
            <a:chExt cx="313893" cy="8044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13893" cy="80447"/>
            </a:xfrm>
            <a:custGeom>
              <a:avLst/>
              <a:gdLst/>
              <a:ahLst/>
              <a:cxnLst/>
              <a:rect r="r" b="b" t="t" l="l"/>
              <a:pathLst>
                <a:path h="80447" w="313893">
                  <a:moveTo>
                    <a:pt x="0" y="0"/>
                  </a:moveTo>
                  <a:lnTo>
                    <a:pt x="313893" y="0"/>
                  </a:lnTo>
                  <a:lnTo>
                    <a:pt x="313893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76200"/>
              <a:ext cx="313893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7417742" y="4706426"/>
            <a:ext cx="921441" cy="305449"/>
            <a:chOff x="0" y="0"/>
            <a:chExt cx="242684" cy="8044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42684" cy="80447"/>
            </a:xfrm>
            <a:custGeom>
              <a:avLst/>
              <a:gdLst/>
              <a:ahLst/>
              <a:cxnLst/>
              <a:rect r="r" b="b" t="t" l="l"/>
              <a:pathLst>
                <a:path h="80447" w="242684">
                  <a:moveTo>
                    <a:pt x="0" y="0"/>
                  </a:moveTo>
                  <a:lnTo>
                    <a:pt x="242684" y="0"/>
                  </a:lnTo>
                  <a:lnTo>
                    <a:pt x="242684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76200"/>
              <a:ext cx="242684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7417742" y="5328141"/>
            <a:ext cx="921441" cy="305449"/>
            <a:chOff x="0" y="0"/>
            <a:chExt cx="242684" cy="8044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42684" cy="80447"/>
            </a:xfrm>
            <a:custGeom>
              <a:avLst/>
              <a:gdLst/>
              <a:ahLst/>
              <a:cxnLst/>
              <a:rect r="r" b="b" t="t" l="l"/>
              <a:pathLst>
                <a:path h="80447" w="242684">
                  <a:moveTo>
                    <a:pt x="0" y="0"/>
                  </a:moveTo>
                  <a:lnTo>
                    <a:pt x="242684" y="0"/>
                  </a:lnTo>
                  <a:lnTo>
                    <a:pt x="242684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EFEFE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76200"/>
              <a:ext cx="242684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7417742" y="5984647"/>
            <a:ext cx="921441" cy="305449"/>
            <a:chOff x="0" y="0"/>
            <a:chExt cx="242684" cy="80448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242684" cy="80447"/>
            </a:xfrm>
            <a:custGeom>
              <a:avLst/>
              <a:gdLst/>
              <a:ahLst/>
              <a:cxnLst/>
              <a:rect r="r" b="b" t="t" l="l"/>
              <a:pathLst>
                <a:path h="80447" w="242684">
                  <a:moveTo>
                    <a:pt x="0" y="0"/>
                  </a:moveTo>
                  <a:lnTo>
                    <a:pt x="242684" y="0"/>
                  </a:lnTo>
                  <a:lnTo>
                    <a:pt x="242684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76200"/>
              <a:ext cx="242684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7417742" y="6623471"/>
            <a:ext cx="921441" cy="305449"/>
            <a:chOff x="0" y="0"/>
            <a:chExt cx="242684" cy="8044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242684" cy="80447"/>
            </a:xfrm>
            <a:custGeom>
              <a:avLst/>
              <a:gdLst/>
              <a:ahLst/>
              <a:cxnLst/>
              <a:rect r="r" b="b" t="t" l="l"/>
              <a:pathLst>
                <a:path h="80447" w="242684">
                  <a:moveTo>
                    <a:pt x="0" y="0"/>
                  </a:moveTo>
                  <a:lnTo>
                    <a:pt x="242684" y="0"/>
                  </a:lnTo>
                  <a:lnTo>
                    <a:pt x="242684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76200"/>
              <a:ext cx="242684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86856" y="2008879"/>
            <a:ext cx="13470207" cy="7249421"/>
          </a:xfrm>
          <a:custGeom>
            <a:avLst/>
            <a:gdLst/>
            <a:ahLst/>
            <a:cxnLst/>
            <a:rect r="r" b="b" t="t" l="l"/>
            <a:pathLst>
              <a:path h="7249421" w="13470207">
                <a:moveTo>
                  <a:pt x="0" y="0"/>
                </a:moveTo>
                <a:lnTo>
                  <a:pt x="13470207" y="0"/>
                </a:lnTo>
                <a:lnTo>
                  <a:pt x="13470207" y="7249421"/>
                </a:lnTo>
                <a:lnTo>
                  <a:pt x="0" y="72494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640569" y="2008879"/>
            <a:ext cx="1505592" cy="775380"/>
          </a:xfrm>
          <a:custGeom>
            <a:avLst/>
            <a:gdLst/>
            <a:ahLst/>
            <a:cxnLst/>
            <a:rect r="r" b="b" t="t" l="l"/>
            <a:pathLst>
              <a:path h="775380" w="1505592">
                <a:moveTo>
                  <a:pt x="0" y="0"/>
                </a:moveTo>
                <a:lnTo>
                  <a:pt x="1505592" y="0"/>
                </a:lnTo>
                <a:lnTo>
                  <a:pt x="1505592" y="775380"/>
                </a:lnTo>
                <a:lnTo>
                  <a:pt x="0" y="775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386856" y="402977"/>
            <a:ext cx="1379259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CREATING AN ORDER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-10800000">
            <a:off x="15104267" y="4038879"/>
            <a:ext cx="1505592" cy="775380"/>
          </a:xfrm>
          <a:custGeom>
            <a:avLst/>
            <a:gdLst/>
            <a:ahLst/>
            <a:cxnLst/>
            <a:rect r="r" b="b" t="t" l="l"/>
            <a:pathLst>
              <a:path h="775380" w="1505592">
                <a:moveTo>
                  <a:pt x="0" y="0"/>
                </a:moveTo>
                <a:lnTo>
                  <a:pt x="1505592" y="0"/>
                </a:lnTo>
                <a:lnTo>
                  <a:pt x="1505592" y="775379"/>
                </a:lnTo>
                <a:lnTo>
                  <a:pt x="0" y="7753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0800000">
            <a:off x="15104267" y="7214558"/>
            <a:ext cx="1505592" cy="775380"/>
          </a:xfrm>
          <a:custGeom>
            <a:avLst/>
            <a:gdLst/>
            <a:ahLst/>
            <a:cxnLst/>
            <a:rect r="r" b="b" t="t" l="l"/>
            <a:pathLst>
              <a:path h="775380" w="1505592">
                <a:moveTo>
                  <a:pt x="0" y="0"/>
                </a:moveTo>
                <a:lnTo>
                  <a:pt x="1505592" y="0"/>
                </a:lnTo>
                <a:lnTo>
                  <a:pt x="1505592" y="775380"/>
                </a:lnTo>
                <a:lnTo>
                  <a:pt x="0" y="775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5857063" y="3178454"/>
            <a:ext cx="2425333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E61F9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Approve by clicking option 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5716390" y="4273844"/>
            <a:ext cx="590989" cy="305449"/>
            <a:chOff x="0" y="0"/>
            <a:chExt cx="155651" cy="8044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5651" cy="80447"/>
            </a:xfrm>
            <a:custGeom>
              <a:avLst/>
              <a:gdLst/>
              <a:ahLst/>
              <a:cxnLst/>
              <a:rect r="r" b="b" t="t" l="l"/>
              <a:pathLst>
                <a:path h="80447" w="155651">
                  <a:moveTo>
                    <a:pt x="0" y="0"/>
                  </a:moveTo>
                  <a:lnTo>
                    <a:pt x="155651" y="0"/>
                  </a:lnTo>
                  <a:lnTo>
                    <a:pt x="155651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76200"/>
              <a:ext cx="155651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193786" y="5414190"/>
            <a:ext cx="590989" cy="305449"/>
            <a:chOff x="0" y="0"/>
            <a:chExt cx="155651" cy="8044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55651" cy="80447"/>
            </a:xfrm>
            <a:custGeom>
              <a:avLst/>
              <a:gdLst/>
              <a:ahLst/>
              <a:cxnLst/>
              <a:rect r="r" b="b" t="t" l="l"/>
              <a:pathLst>
                <a:path h="80447" w="155651">
                  <a:moveTo>
                    <a:pt x="0" y="0"/>
                  </a:moveTo>
                  <a:lnTo>
                    <a:pt x="155651" y="0"/>
                  </a:lnTo>
                  <a:lnTo>
                    <a:pt x="155651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76200"/>
              <a:ext cx="155651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193786" y="6303814"/>
            <a:ext cx="837148" cy="305449"/>
            <a:chOff x="0" y="0"/>
            <a:chExt cx="220483" cy="8044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20483" cy="80447"/>
            </a:xfrm>
            <a:custGeom>
              <a:avLst/>
              <a:gdLst/>
              <a:ahLst/>
              <a:cxnLst/>
              <a:rect r="r" b="b" t="t" l="l"/>
              <a:pathLst>
                <a:path h="80447" w="220483">
                  <a:moveTo>
                    <a:pt x="0" y="0"/>
                  </a:moveTo>
                  <a:lnTo>
                    <a:pt x="220483" y="0"/>
                  </a:lnTo>
                  <a:lnTo>
                    <a:pt x="220483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76200"/>
              <a:ext cx="220483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5193786" y="7190288"/>
            <a:ext cx="837148" cy="305449"/>
            <a:chOff x="0" y="0"/>
            <a:chExt cx="220483" cy="8044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20483" cy="80447"/>
            </a:xfrm>
            <a:custGeom>
              <a:avLst/>
              <a:gdLst/>
              <a:ahLst/>
              <a:cxnLst/>
              <a:rect r="r" b="b" t="t" l="l"/>
              <a:pathLst>
                <a:path h="80447" w="220483">
                  <a:moveTo>
                    <a:pt x="0" y="0"/>
                  </a:moveTo>
                  <a:lnTo>
                    <a:pt x="220483" y="0"/>
                  </a:lnTo>
                  <a:lnTo>
                    <a:pt x="220483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76200"/>
              <a:ext cx="220483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5193786" y="8076762"/>
            <a:ext cx="837148" cy="305449"/>
            <a:chOff x="0" y="0"/>
            <a:chExt cx="220483" cy="8044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20483" cy="80447"/>
            </a:xfrm>
            <a:custGeom>
              <a:avLst/>
              <a:gdLst/>
              <a:ahLst/>
              <a:cxnLst/>
              <a:rect r="r" b="b" t="t" l="l"/>
              <a:pathLst>
                <a:path h="80447" w="220483">
                  <a:moveTo>
                    <a:pt x="0" y="0"/>
                  </a:moveTo>
                  <a:lnTo>
                    <a:pt x="220483" y="0"/>
                  </a:lnTo>
                  <a:lnTo>
                    <a:pt x="220483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76200"/>
              <a:ext cx="220483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86856" y="2008879"/>
            <a:ext cx="13470207" cy="7249421"/>
          </a:xfrm>
          <a:custGeom>
            <a:avLst/>
            <a:gdLst/>
            <a:ahLst/>
            <a:cxnLst/>
            <a:rect r="r" b="b" t="t" l="l"/>
            <a:pathLst>
              <a:path h="7249421" w="13470207">
                <a:moveTo>
                  <a:pt x="0" y="0"/>
                </a:moveTo>
                <a:lnTo>
                  <a:pt x="13470207" y="0"/>
                </a:lnTo>
                <a:lnTo>
                  <a:pt x="13470207" y="7249421"/>
                </a:lnTo>
                <a:lnTo>
                  <a:pt x="0" y="72494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84" t="0" r="-684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26656" y="4368120"/>
            <a:ext cx="1505592" cy="775380"/>
          </a:xfrm>
          <a:custGeom>
            <a:avLst/>
            <a:gdLst/>
            <a:ahLst/>
            <a:cxnLst/>
            <a:rect r="r" b="b" t="t" l="l"/>
            <a:pathLst>
              <a:path h="775380" w="1505592">
                <a:moveTo>
                  <a:pt x="0" y="0"/>
                </a:moveTo>
                <a:lnTo>
                  <a:pt x="1505592" y="0"/>
                </a:lnTo>
                <a:lnTo>
                  <a:pt x="1505592" y="775380"/>
                </a:lnTo>
                <a:lnTo>
                  <a:pt x="0" y="775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407236" y="5633590"/>
            <a:ext cx="1065369" cy="345996"/>
            <a:chOff x="0" y="0"/>
            <a:chExt cx="280591" cy="9112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80591" cy="91127"/>
            </a:xfrm>
            <a:custGeom>
              <a:avLst/>
              <a:gdLst/>
              <a:ahLst/>
              <a:cxnLst/>
              <a:rect r="r" b="b" t="t" l="l"/>
              <a:pathLst>
                <a:path h="91127" w="280591">
                  <a:moveTo>
                    <a:pt x="0" y="0"/>
                  </a:moveTo>
                  <a:lnTo>
                    <a:pt x="280591" y="0"/>
                  </a:lnTo>
                  <a:lnTo>
                    <a:pt x="280591" y="91127"/>
                  </a:lnTo>
                  <a:lnTo>
                    <a:pt x="0" y="9112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280591" cy="167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2386856" y="402977"/>
            <a:ext cx="1379259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MODIFYING AN ORDER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014966" y="4623359"/>
            <a:ext cx="590989" cy="305449"/>
            <a:chOff x="0" y="0"/>
            <a:chExt cx="155651" cy="8044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5651" cy="80447"/>
            </a:xfrm>
            <a:custGeom>
              <a:avLst/>
              <a:gdLst/>
              <a:ahLst/>
              <a:cxnLst/>
              <a:rect r="r" b="b" t="t" l="l"/>
              <a:pathLst>
                <a:path h="80447" w="155651">
                  <a:moveTo>
                    <a:pt x="0" y="0"/>
                  </a:moveTo>
                  <a:lnTo>
                    <a:pt x="155651" y="0"/>
                  </a:lnTo>
                  <a:lnTo>
                    <a:pt x="155651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76200"/>
              <a:ext cx="155651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306726" y="4603085"/>
            <a:ext cx="1065369" cy="345996"/>
            <a:chOff x="0" y="0"/>
            <a:chExt cx="280591" cy="9112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80591" cy="91127"/>
            </a:xfrm>
            <a:custGeom>
              <a:avLst/>
              <a:gdLst/>
              <a:ahLst/>
              <a:cxnLst/>
              <a:rect r="r" b="b" t="t" l="l"/>
              <a:pathLst>
                <a:path h="91127" w="280591">
                  <a:moveTo>
                    <a:pt x="0" y="0"/>
                  </a:moveTo>
                  <a:lnTo>
                    <a:pt x="280591" y="0"/>
                  </a:lnTo>
                  <a:lnTo>
                    <a:pt x="280591" y="91127"/>
                  </a:lnTo>
                  <a:lnTo>
                    <a:pt x="0" y="9112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76200"/>
              <a:ext cx="280591" cy="167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306726" y="5460592"/>
            <a:ext cx="1065369" cy="345996"/>
            <a:chOff x="0" y="0"/>
            <a:chExt cx="280591" cy="9112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80591" cy="91127"/>
            </a:xfrm>
            <a:custGeom>
              <a:avLst/>
              <a:gdLst/>
              <a:ahLst/>
              <a:cxnLst/>
              <a:rect r="r" b="b" t="t" l="l"/>
              <a:pathLst>
                <a:path h="91127" w="280591">
                  <a:moveTo>
                    <a:pt x="0" y="0"/>
                  </a:moveTo>
                  <a:lnTo>
                    <a:pt x="280591" y="0"/>
                  </a:lnTo>
                  <a:lnTo>
                    <a:pt x="280591" y="91127"/>
                  </a:lnTo>
                  <a:lnTo>
                    <a:pt x="0" y="9112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76200"/>
              <a:ext cx="280591" cy="167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7214773" y="6403382"/>
            <a:ext cx="1065369" cy="345996"/>
            <a:chOff x="0" y="0"/>
            <a:chExt cx="280591" cy="91127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80591" cy="91127"/>
            </a:xfrm>
            <a:custGeom>
              <a:avLst/>
              <a:gdLst/>
              <a:ahLst/>
              <a:cxnLst/>
              <a:rect r="r" b="b" t="t" l="l"/>
              <a:pathLst>
                <a:path h="91127" w="280591">
                  <a:moveTo>
                    <a:pt x="0" y="0"/>
                  </a:moveTo>
                  <a:lnTo>
                    <a:pt x="280591" y="0"/>
                  </a:lnTo>
                  <a:lnTo>
                    <a:pt x="280591" y="91127"/>
                  </a:lnTo>
                  <a:lnTo>
                    <a:pt x="0" y="9112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76200"/>
              <a:ext cx="280591" cy="167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7214773" y="7349454"/>
            <a:ext cx="1065369" cy="345996"/>
            <a:chOff x="0" y="0"/>
            <a:chExt cx="280591" cy="91127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80591" cy="91127"/>
            </a:xfrm>
            <a:custGeom>
              <a:avLst/>
              <a:gdLst/>
              <a:ahLst/>
              <a:cxnLst/>
              <a:rect r="r" b="b" t="t" l="l"/>
              <a:pathLst>
                <a:path h="91127" w="280591">
                  <a:moveTo>
                    <a:pt x="0" y="0"/>
                  </a:moveTo>
                  <a:lnTo>
                    <a:pt x="280591" y="0"/>
                  </a:lnTo>
                  <a:lnTo>
                    <a:pt x="280591" y="91127"/>
                  </a:lnTo>
                  <a:lnTo>
                    <a:pt x="0" y="9112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76200"/>
              <a:ext cx="280591" cy="167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7306726" y="8209800"/>
            <a:ext cx="1065369" cy="345996"/>
            <a:chOff x="0" y="0"/>
            <a:chExt cx="280591" cy="91127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280591" cy="91127"/>
            </a:xfrm>
            <a:custGeom>
              <a:avLst/>
              <a:gdLst/>
              <a:ahLst/>
              <a:cxnLst/>
              <a:rect r="r" b="b" t="t" l="l"/>
              <a:pathLst>
                <a:path h="91127" w="280591">
                  <a:moveTo>
                    <a:pt x="0" y="0"/>
                  </a:moveTo>
                  <a:lnTo>
                    <a:pt x="280591" y="0"/>
                  </a:lnTo>
                  <a:lnTo>
                    <a:pt x="280591" y="91127"/>
                  </a:lnTo>
                  <a:lnTo>
                    <a:pt x="0" y="9112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76200"/>
              <a:ext cx="280591" cy="167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5939920" y="6423656"/>
            <a:ext cx="590989" cy="305449"/>
            <a:chOff x="0" y="0"/>
            <a:chExt cx="155651" cy="8044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55651" cy="80447"/>
            </a:xfrm>
            <a:custGeom>
              <a:avLst/>
              <a:gdLst/>
              <a:ahLst/>
              <a:cxnLst/>
              <a:rect r="r" b="b" t="t" l="l"/>
              <a:pathLst>
                <a:path h="80447" w="155651">
                  <a:moveTo>
                    <a:pt x="0" y="0"/>
                  </a:moveTo>
                  <a:lnTo>
                    <a:pt x="155651" y="0"/>
                  </a:lnTo>
                  <a:lnTo>
                    <a:pt x="155651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76200"/>
              <a:ext cx="155651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5796826" y="8209800"/>
            <a:ext cx="1065369" cy="345996"/>
            <a:chOff x="0" y="0"/>
            <a:chExt cx="280591" cy="91127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80591" cy="91127"/>
            </a:xfrm>
            <a:custGeom>
              <a:avLst/>
              <a:gdLst/>
              <a:ahLst/>
              <a:cxnLst/>
              <a:rect r="r" b="b" t="t" l="l"/>
              <a:pathLst>
                <a:path h="91127" w="280591">
                  <a:moveTo>
                    <a:pt x="0" y="0"/>
                  </a:moveTo>
                  <a:lnTo>
                    <a:pt x="280591" y="0"/>
                  </a:lnTo>
                  <a:lnTo>
                    <a:pt x="280591" y="91127"/>
                  </a:lnTo>
                  <a:lnTo>
                    <a:pt x="0" y="9112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76200"/>
              <a:ext cx="280591" cy="167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5843516" y="7316728"/>
            <a:ext cx="590989" cy="305449"/>
            <a:chOff x="0" y="0"/>
            <a:chExt cx="155651" cy="80448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55651" cy="80447"/>
            </a:xfrm>
            <a:custGeom>
              <a:avLst/>
              <a:gdLst/>
              <a:ahLst/>
              <a:cxnLst/>
              <a:rect r="r" b="b" t="t" l="l"/>
              <a:pathLst>
                <a:path h="80447" w="155651">
                  <a:moveTo>
                    <a:pt x="0" y="0"/>
                  </a:moveTo>
                  <a:lnTo>
                    <a:pt x="155651" y="0"/>
                  </a:lnTo>
                  <a:lnTo>
                    <a:pt x="155651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76200"/>
              <a:ext cx="155651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86856" y="2008879"/>
            <a:ext cx="13470207" cy="7249421"/>
          </a:xfrm>
          <a:custGeom>
            <a:avLst/>
            <a:gdLst/>
            <a:ahLst/>
            <a:cxnLst/>
            <a:rect r="r" b="b" t="t" l="l"/>
            <a:pathLst>
              <a:path h="7249421" w="13470207">
                <a:moveTo>
                  <a:pt x="0" y="0"/>
                </a:moveTo>
                <a:lnTo>
                  <a:pt x="13470207" y="0"/>
                </a:lnTo>
                <a:lnTo>
                  <a:pt x="13470207" y="7249421"/>
                </a:lnTo>
                <a:lnTo>
                  <a:pt x="0" y="72494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82" t="0" r="-2482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-10800000">
            <a:off x="3127575" y="4858210"/>
            <a:ext cx="1505592" cy="775380"/>
          </a:xfrm>
          <a:custGeom>
            <a:avLst/>
            <a:gdLst/>
            <a:ahLst/>
            <a:cxnLst/>
            <a:rect r="r" b="b" t="t" l="l"/>
            <a:pathLst>
              <a:path h="775380" w="1505592">
                <a:moveTo>
                  <a:pt x="1505592" y="0"/>
                </a:moveTo>
                <a:lnTo>
                  <a:pt x="0" y="0"/>
                </a:lnTo>
                <a:lnTo>
                  <a:pt x="0" y="775380"/>
                </a:lnTo>
                <a:lnTo>
                  <a:pt x="1505592" y="775380"/>
                </a:lnTo>
                <a:lnTo>
                  <a:pt x="150559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643684" y="7817111"/>
            <a:ext cx="577121" cy="274993"/>
            <a:chOff x="0" y="0"/>
            <a:chExt cx="151999" cy="7242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1999" cy="72426"/>
            </a:xfrm>
            <a:custGeom>
              <a:avLst/>
              <a:gdLst/>
              <a:ahLst/>
              <a:cxnLst/>
              <a:rect r="r" b="b" t="t" l="l"/>
              <a:pathLst>
                <a:path h="72426" w="151999">
                  <a:moveTo>
                    <a:pt x="0" y="0"/>
                  </a:moveTo>
                  <a:lnTo>
                    <a:pt x="151999" y="0"/>
                  </a:lnTo>
                  <a:lnTo>
                    <a:pt x="151999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1999" cy="148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2386856" y="402977"/>
            <a:ext cx="1379259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ORDER 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5643684" y="8376727"/>
            <a:ext cx="577121" cy="274993"/>
            <a:chOff x="0" y="0"/>
            <a:chExt cx="151999" cy="7242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1999" cy="72426"/>
            </a:xfrm>
            <a:custGeom>
              <a:avLst/>
              <a:gdLst/>
              <a:ahLst/>
              <a:cxnLst/>
              <a:rect r="r" b="b" t="t" l="l"/>
              <a:pathLst>
                <a:path h="72426" w="151999">
                  <a:moveTo>
                    <a:pt x="0" y="0"/>
                  </a:moveTo>
                  <a:lnTo>
                    <a:pt x="151999" y="0"/>
                  </a:lnTo>
                  <a:lnTo>
                    <a:pt x="151999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76200"/>
              <a:ext cx="151999" cy="148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177700" y="6399433"/>
            <a:ext cx="767929" cy="274993"/>
            <a:chOff x="0" y="0"/>
            <a:chExt cx="202253" cy="7242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02253" cy="72426"/>
            </a:xfrm>
            <a:custGeom>
              <a:avLst/>
              <a:gdLst/>
              <a:ahLst/>
              <a:cxnLst/>
              <a:rect r="r" b="b" t="t" l="l"/>
              <a:pathLst>
                <a:path h="72426" w="202253">
                  <a:moveTo>
                    <a:pt x="0" y="0"/>
                  </a:moveTo>
                  <a:lnTo>
                    <a:pt x="202253" y="0"/>
                  </a:lnTo>
                  <a:lnTo>
                    <a:pt x="202253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76200"/>
              <a:ext cx="202253" cy="148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448600" y="2643395"/>
            <a:ext cx="577121" cy="274993"/>
            <a:chOff x="0" y="0"/>
            <a:chExt cx="151999" cy="7242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51999" cy="72426"/>
            </a:xfrm>
            <a:custGeom>
              <a:avLst/>
              <a:gdLst/>
              <a:ahLst/>
              <a:cxnLst/>
              <a:rect r="r" b="b" t="t" l="l"/>
              <a:pathLst>
                <a:path h="72426" w="151999">
                  <a:moveTo>
                    <a:pt x="0" y="0"/>
                  </a:moveTo>
                  <a:lnTo>
                    <a:pt x="151999" y="0"/>
                  </a:lnTo>
                  <a:lnTo>
                    <a:pt x="151999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76200"/>
              <a:ext cx="151999" cy="148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7576847" y="2780891"/>
            <a:ext cx="893318" cy="274993"/>
            <a:chOff x="0" y="0"/>
            <a:chExt cx="235277" cy="7242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35277" cy="72426"/>
            </a:xfrm>
            <a:custGeom>
              <a:avLst/>
              <a:gdLst/>
              <a:ahLst/>
              <a:cxnLst/>
              <a:rect r="r" b="b" t="t" l="l"/>
              <a:pathLst>
                <a:path h="72426" w="235277">
                  <a:moveTo>
                    <a:pt x="0" y="0"/>
                  </a:moveTo>
                  <a:lnTo>
                    <a:pt x="235277" y="0"/>
                  </a:lnTo>
                  <a:lnTo>
                    <a:pt x="235277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76200"/>
              <a:ext cx="235277" cy="148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03224" y="2467800"/>
            <a:ext cx="15829025" cy="5928689"/>
          </a:xfrm>
          <a:custGeom>
            <a:avLst/>
            <a:gdLst/>
            <a:ahLst/>
            <a:cxnLst/>
            <a:rect r="r" b="b" t="t" l="l"/>
            <a:pathLst>
              <a:path h="5928689" w="15829025">
                <a:moveTo>
                  <a:pt x="0" y="0"/>
                </a:moveTo>
                <a:lnTo>
                  <a:pt x="15829024" y="0"/>
                </a:lnTo>
                <a:lnTo>
                  <a:pt x="15829024" y="5928690"/>
                </a:lnTo>
                <a:lnTo>
                  <a:pt x="0" y="5928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386856" y="402977"/>
            <a:ext cx="1379259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RENEWAL BATCHES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44589" y="4444320"/>
            <a:ext cx="1215961" cy="626220"/>
          </a:xfrm>
          <a:custGeom>
            <a:avLst/>
            <a:gdLst/>
            <a:ahLst/>
            <a:cxnLst/>
            <a:rect r="r" b="b" t="t" l="l"/>
            <a:pathLst>
              <a:path h="626220" w="1215961">
                <a:moveTo>
                  <a:pt x="0" y="0"/>
                </a:moveTo>
                <a:lnTo>
                  <a:pt x="1215961" y="0"/>
                </a:lnTo>
                <a:lnTo>
                  <a:pt x="1215961" y="626220"/>
                </a:lnTo>
                <a:lnTo>
                  <a:pt x="0" y="6262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16179452" y="6294728"/>
            <a:ext cx="1215961" cy="626220"/>
          </a:xfrm>
          <a:custGeom>
            <a:avLst/>
            <a:gdLst/>
            <a:ahLst/>
            <a:cxnLst/>
            <a:rect r="r" b="b" t="t" l="l"/>
            <a:pathLst>
              <a:path h="626220" w="1215961">
                <a:moveTo>
                  <a:pt x="0" y="0"/>
                </a:moveTo>
                <a:lnTo>
                  <a:pt x="1215961" y="0"/>
                </a:lnTo>
                <a:lnTo>
                  <a:pt x="1215961" y="626220"/>
                </a:lnTo>
                <a:lnTo>
                  <a:pt x="0" y="6262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12775215" y="3693602"/>
            <a:ext cx="1215961" cy="626220"/>
          </a:xfrm>
          <a:custGeom>
            <a:avLst/>
            <a:gdLst/>
            <a:ahLst/>
            <a:cxnLst/>
            <a:rect r="r" b="b" t="t" l="l"/>
            <a:pathLst>
              <a:path h="626220" w="1215961">
                <a:moveTo>
                  <a:pt x="0" y="0"/>
                </a:moveTo>
                <a:lnTo>
                  <a:pt x="1215961" y="0"/>
                </a:lnTo>
                <a:lnTo>
                  <a:pt x="1215961" y="626220"/>
                </a:lnTo>
                <a:lnTo>
                  <a:pt x="0" y="6262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2362003" y="6470341"/>
            <a:ext cx="1009191" cy="274993"/>
            <a:chOff x="0" y="0"/>
            <a:chExt cx="265795" cy="7242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65795" cy="72426"/>
            </a:xfrm>
            <a:custGeom>
              <a:avLst/>
              <a:gdLst/>
              <a:ahLst/>
              <a:cxnLst/>
              <a:rect r="r" b="b" t="t" l="l"/>
              <a:pathLst>
                <a:path h="72426" w="265795">
                  <a:moveTo>
                    <a:pt x="0" y="0"/>
                  </a:moveTo>
                  <a:lnTo>
                    <a:pt x="265795" y="0"/>
                  </a:lnTo>
                  <a:lnTo>
                    <a:pt x="265795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76200"/>
              <a:ext cx="265795" cy="148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386856" y="7291670"/>
            <a:ext cx="984338" cy="274993"/>
            <a:chOff x="0" y="0"/>
            <a:chExt cx="259249" cy="7242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59249" cy="72426"/>
            </a:xfrm>
            <a:custGeom>
              <a:avLst/>
              <a:gdLst/>
              <a:ahLst/>
              <a:cxnLst/>
              <a:rect r="r" b="b" t="t" l="l"/>
              <a:pathLst>
                <a:path h="72426" w="259249">
                  <a:moveTo>
                    <a:pt x="0" y="0"/>
                  </a:moveTo>
                  <a:lnTo>
                    <a:pt x="259249" y="0"/>
                  </a:lnTo>
                  <a:lnTo>
                    <a:pt x="259249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76200"/>
              <a:ext cx="259249" cy="148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3140858" y="4614692"/>
            <a:ext cx="1213846" cy="274993"/>
            <a:chOff x="0" y="0"/>
            <a:chExt cx="319696" cy="7242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696" cy="72426"/>
            </a:xfrm>
            <a:custGeom>
              <a:avLst/>
              <a:gdLst/>
              <a:ahLst/>
              <a:cxnLst/>
              <a:rect r="r" b="b" t="t" l="l"/>
              <a:pathLst>
                <a:path h="72426" w="319696">
                  <a:moveTo>
                    <a:pt x="0" y="0"/>
                  </a:moveTo>
                  <a:lnTo>
                    <a:pt x="319696" y="0"/>
                  </a:lnTo>
                  <a:lnTo>
                    <a:pt x="319696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76200"/>
              <a:ext cx="319696" cy="148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386856" y="402977"/>
            <a:ext cx="1379259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ORDER CONFIRMATION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749010" y="1635373"/>
            <a:ext cx="12367680" cy="4632258"/>
          </a:xfrm>
          <a:custGeom>
            <a:avLst/>
            <a:gdLst/>
            <a:ahLst/>
            <a:cxnLst/>
            <a:rect r="r" b="b" t="t" l="l"/>
            <a:pathLst>
              <a:path h="4632258" w="12367680">
                <a:moveTo>
                  <a:pt x="0" y="0"/>
                </a:moveTo>
                <a:lnTo>
                  <a:pt x="12367679" y="0"/>
                </a:lnTo>
                <a:lnTo>
                  <a:pt x="12367679" y="4632258"/>
                </a:lnTo>
                <a:lnTo>
                  <a:pt x="0" y="46322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3179686"/>
            <a:ext cx="950066" cy="489284"/>
          </a:xfrm>
          <a:custGeom>
            <a:avLst/>
            <a:gdLst/>
            <a:ahLst/>
            <a:cxnLst/>
            <a:rect r="r" b="b" t="t" l="l"/>
            <a:pathLst>
              <a:path h="489284" w="950066">
                <a:moveTo>
                  <a:pt x="0" y="0"/>
                </a:moveTo>
                <a:lnTo>
                  <a:pt x="950066" y="0"/>
                </a:lnTo>
                <a:lnTo>
                  <a:pt x="950066" y="489284"/>
                </a:lnTo>
                <a:lnTo>
                  <a:pt x="0" y="4892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12528508" y="4625463"/>
            <a:ext cx="950066" cy="489284"/>
          </a:xfrm>
          <a:custGeom>
            <a:avLst/>
            <a:gdLst/>
            <a:ahLst/>
            <a:cxnLst/>
            <a:rect r="r" b="b" t="t" l="l"/>
            <a:pathLst>
              <a:path h="489284" w="950066">
                <a:moveTo>
                  <a:pt x="0" y="0"/>
                </a:moveTo>
                <a:lnTo>
                  <a:pt x="950066" y="0"/>
                </a:lnTo>
                <a:lnTo>
                  <a:pt x="950066" y="489284"/>
                </a:lnTo>
                <a:lnTo>
                  <a:pt x="0" y="4892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751949" y="4762675"/>
            <a:ext cx="726704" cy="214860"/>
            <a:chOff x="0" y="0"/>
            <a:chExt cx="244961" cy="7242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4961" cy="72426"/>
            </a:xfrm>
            <a:custGeom>
              <a:avLst/>
              <a:gdLst/>
              <a:ahLst/>
              <a:cxnLst/>
              <a:rect r="r" b="b" t="t" l="l"/>
              <a:pathLst>
                <a:path h="72426" w="244961">
                  <a:moveTo>
                    <a:pt x="0" y="0"/>
                  </a:moveTo>
                  <a:lnTo>
                    <a:pt x="244961" y="0"/>
                  </a:lnTo>
                  <a:lnTo>
                    <a:pt x="244961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244961" cy="139101"/>
            </a:xfrm>
            <a:prstGeom prst="rect">
              <a:avLst/>
            </a:prstGeom>
          </p:spPr>
          <p:txBody>
            <a:bodyPr anchor="ctr" rtlCol="false" tIns="39692" lIns="39692" bIns="39692" rIns="39692"/>
            <a:lstStyle/>
            <a:p>
              <a:pPr algn="ctr">
                <a:lnSpc>
                  <a:spcPts val="389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805707" y="5411541"/>
            <a:ext cx="726704" cy="214860"/>
            <a:chOff x="0" y="0"/>
            <a:chExt cx="244961" cy="7242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44961" cy="72426"/>
            </a:xfrm>
            <a:custGeom>
              <a:avLst/>
              <a:gdLst/>
              <a:ahLst/>
              <a:cxnLst/>
              <a:rect r="r" b="b" t="t" l="l"/>
              <a:pathLst>
                <a:path h="72426" w="244961">
                  <a:moveTo>
                    <a:pt x="0" y="0"/>
                  </a:moveTo>
                  <a:lnTo>
                    <a:pt x="244961" y="0"/>
                  </a:lnTo>
                  <a:lnTo>
                    <a:pt x="244961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66675"/>
              <a:ext cx="244961" cy="139101"/>
            </a:xfrm>
            <a:prstGeom prst="rect">
              <a:avLst/>
            </a:prstGeom>
          </p:spPr>
          <p:txBody>
            <a:bodyPr anchor="ctr" rtlCol="false" tIns="39692" lIns="39692" bIns="39692" rIns="39692"/>
            <a:lstStyle/>
            <a:p>
              <a:pPr algn="ctr">
                <a:lnSpc>
                  <a:spcPts val="3899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5924312" y="5897393"/>
            <a:ext cx="11863093" cy="4175606"/>
          </a:xfrm>
          <a:custGeom>
            <a:avLst/>
            <a:gdLst/>
            <a:ahLst/>
            <a:cxnLst/>
            <a:rect r="r" b="b" t="t" l="l"/>
            <a:pathLst>
              <a:path h="4175606" w="11863093">
                <a:moveTo>
                  <a:pt x="0" y="0"/>
                </a:moveTo>
                <a:lnTo>
                  <a:pt x="11863092" y="0"/>
                </a:lnTo>
                <a:lnTo>
                  <a:pt x="11863092" y="4175605"/>
                </a:lnTo>
                <a:lnTo>
                  <a:pt x="0" y="41756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17601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6989999" y="9258300"/>
            <a:ext cx="726704" cy="214860"/>
            <a:chOff x="0" y="0"/>
            <a:chExt cx="244961" cy="7242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4961" cy="72426"/>
            </a:xfrm>
            <a:custGeom>
              <a:avLst/>
              <a:gdLst/>
              <a:ahLst/>
              <a:cxnLst/>
              <a:rect r="r" b="b" t="t" l="l"/>
              <a:pathLst>
                <a:path h="72426" w="244961">
                  <a:moveTo>
                    <a:pt x="0" y="0"/>
                  </a:moveTo>
                  <a:lnTo>
                    <a:pt x="244961" y="0"/>
                  </a:lnTo>
                  <a:lnTo>
                    <a:pt x="244961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66675"/>
              <a:ext cx="244961" cy="139101"/>
            </a:xfrm>
            <a:prstGeom prst="rect">
              <a:avLst/>
            </a:prstGeom>
          </p:spPr>
          <p:txBody>
            <a:bodyPr anchor="ctr" rtlCol="false" tIns="39692" lIns="39692" bIns="39692" rIns="39692"/>
            <a:lstStyle/>
            <a:p>
              <a:pPr algn="ctr">
                <a:lnSpc>
                  <a:spcPts val="38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989999" y="8793477"/>
            <a:ext cx="726704" cy="214860"/>
            <a:chOff x="0" y="0"/>
            <a:chExt cx="244961" cy="7242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44961" cy="72426"/>
            </a:xfrm>
            <a:custGeom>
              <a:avLst/>
              <a:gdLst/>
              <a:ahLst/>
              <a:cxnLst/>
              <a:rect r="r" b="b" t="t" l="l"/>
              <a:pathLst>
                <a:path h="72426" w="244961">
                  <a:moveTo>
                    <a:pt x="0" y="0"/>
                  </a:moveTo>
                  <a:lnTo>
                    <a:pt x="244961" y="0"/>
                  </a:lnTo>
                  <a:lnTo>
                    <a:pt x="244961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66675"/>
              <a:ext cx="244961" cy="139101"/>
            </a:xfrm>
            <a:prstGeom prst="rect">
              <a:avLst/>
            </a:prstGeom>
          </p:spPr>
          <p:txBody>
            <a:bodyPr anchor="ctr" rtlCol="false" tIns="39692" lIns="39692" bIns="39692" rIns="39692"/>
            <a:lstStyle/>
            <a:p>
              <a:pPr algn="ctr">
                <a:lnSpc>
                  <a:spcPts val="389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312789" y="3286831"/>
            <a:ext cx="1213846" cy="274993"/>
            <a:chOff x="0" y="0"/>
            <a:chExt cx="319696" cy="72426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19696" cy="72426"/>
            </a:xfrm>
            <a:custGeom>
              <a:avLst/>
              <a:gdLst/>
              <a:ahLst/>
              <a:cxnLst/>
              <a:rect r="r" b="b" t="t" l="l"/>
              <a:pathLst>
                <a:path h="72426" w="319696">
                  <a:moveTo>
                    <a:pt x="0" y="0"/>
                  </a:moveTo>
                  <a:lnTo>
                    <a:pt x="319696" y="0"/>
                  </a:lnTo>
                  <a:lnTo>
                    <a:pt x="319696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76200"/>
              <a:ext cx="319696" cy="148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7514060" y="7475594"/>
            <a:ext cx="1213846" cy="274993"/>
            <a:chOff x="0" y="0"/>
            <a:chExt cx="319696" cy="7242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319696" cy="72426"/>
            </a:xfrm>
            <a:custGeom>
              <a:avLst/>
              <a:gdLst/>
              <a:ahLst/>
              <a:cxnLst/>
              <a:rect r="r" b="b" t="t" l="l"/>
              <a:pathLst>
                <a:path h="72426" w="319696">
                  <a:moveTo>
                    <a:pt x="0" y="0"/>
                  </a:moveTo>
                  <a:lnTo>
                    <a:pt x="319696" y="0"/>
                  </a:lnTo>
                  <a:lnTo>
                    <a:pt x="319696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76200"/>
              <a:ext cx="319696" cy="148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86856" y="2008879"/>
            <a:ext cx="13470207" cy="7249421"/>
          </a:xfrm>
          <a:custGeom>
            <a:avLst/>
            <a:gdLst/>
            <a:ahLst/>
            <a:cxnLst/>
            <a:rect r="r" b="b" t="t" l="l"/>
            <a:pathLst>
              <a:path h="7249421" w="13470207">
                <a:moveTo>
                  <a:pt x="0" y="0"/>
                </a:moveTo>
                <a:lnTo>
                  <a:pt x="13470207" y="0"/>
                </a:lnTo>
                <a:lnTo>
                  <a:pt x="13470207" y="7249421"/>
                </a:lnTo>
                <a:lnTo>
                  <a:pt x="0" y="72494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5" r="0" b="-388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2168318" y="3748577"/>
            <a:ext cx="968133" cy="498589"/>
          </a:xfrm>
          <a:custGeom>
            <a:avLst/>
            <a:gdLst/>
            <a:ahLst/>
            <a:cxnLst/>
            <a:rect r="r" b="b" t="t" l="l"/>
            <a:pathLst>
              <a:path h="498589" w="968133">
                <a:moveTo>
                  <a:pt x="0" y="0"/>
                </a:moveTo>
                <a:lnTo>
                  <a:pt x="968133" y="0"/>
                </a:lnTo>
                <a:lnTo>
                  <a:pt x="968133" y="498589"/>
                </a:lnTo>
                <a:lnTo>
                  <a:pt x="0" y="4985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800000">
            <a:off x="12168318" y="4497574"/>
            <a:ext cx="968133" cy="498589"/>
          </a:xfrm>
          <a:custGeom>
            <a:avLst/>
            <a:gdLst/>
            <a:ahLst/>
            <a:cxnLst/>
            <a:rect r="r" b="b" t="t" l="l"/>
            <a:pathLst>
              <a:path h="498589" w="968133">
                <a:moveTo>
                  <a:pt x="0" y="0"/>
                </a:moveTo>
                <a:lnTo>
                  <a:pt x="968133" y="0"/>
                </a:lnTo>
                <a:lnTo>
                  <a:pt x="968133" y="498589"/>
                </a:lnTo>
                <a:lnTo>
                  <a:pt x="0" y="4985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5400000">
            <a:off x="4358439" y="6164413"/>
            <a:ext cx="968133" cy="498589"/>
          </a:xfrm>
          <a:custGeom>
            <a:avLst/>
            <a:gdLst/>
            <a:ahLst/>
            <a:cxnLst/>
            <a:rect r="r" b="b" t="t" l="l"/>
            <a:pathLst>
              <a:path h="498589" w="968133">
                <a:moveTo>
                  <a:pt x="0" y="498589"/>
                </a:moveTo>
                <a:lnTo>
                  <a:pt x="968133" y="498589"/>
                </a:lnTo>
                <a:lnTo>
                  <a:pt x="968133" y="0"/>
                </a:lnTo>
                <a:lnTo>
                  <a:pt x="0" y="0"/>
                </a:lnTo>
                <a:lnTo>
                  <a:pt x="0" y="498589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3599107" y="3997938"/>
            <a:ext cx="4114636" cy="6108918"/>
            <a:chOff x="0" y="0"/>
            <a:chExt cx="5486182" cy="8145224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5486182" cy="8145224"/>
              <a:chOff x="0" y="0"/>
              <a:chExt cx="1083690" cy="1608933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083690" cy="1608933"/>
              </a:xfrm>
              <a:custGeom>
                <a:avLst/>
                <a:gdLst/>
                <a:ahLst/>
                <a:cxnLst/>
                <a:rect r="r" b="b" t="t" l="l"/>
                <a:pathLst>
                  <a:path h="1608933" w="1083690">
                    <a:moveTo>
                      <a:pt x="0" y="0"/>
                    </a:moveTo>
                    <a:lnTo>
                      <a:pt x="1083690" y="0"/>
                    </a:lnTo>
                    <a:lnTo>
                      <a:pt x="1083690" y="1608933"/>
                    </a:lnTo>
                    <a:lnTo>
                      <a:pt x="0" y="1608933"/>
                    </a:lnTo>
                    <a:close/>
                  </a:path>
                </a:pathLst>
              </a:custGeom>
              <a:solidFill>
                <a:srgbClr val="28345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76200"/>
                <a:ext cx="1083690" cy="168513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254234" y="302193"/>
              <a:ext cx="4914409" cy="7561940"/>
            </a:xfrm>
            <a:custGeom>
              <a:avLst/>
              <a:gdLst/>
              <a:ahLst/>
              <a:cxnLst/>
              <a:rect r="r" b="b" t="t" l="l"/>
              <a:pathLst>
                <a:path h="7561940" w="4914409">
                  <a:moveTo>
                    <a:pt x="0" y="0"/>
                  </a:moveTo>
                  <a:lnTo>
                    <a:pt x="4914409" y="0"/>
                  </a:lnTo>
                  <a:lnTo>
                    <a:pt x="4914409" y="7561940"/>
                  </a:lnTo>
                  <a:lnTo>
                    <a:pt x="0" y="75619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717" t="-2232" r="-3005" b="-1953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4053200" y="5236514"/>
            <a:ext cx="2268689" cy="260864"/>
            <a:chOff x="0" y="0"/>
            <a:chExt cx="597515" cy="6870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97515" cy="68705"/>
            </a:xfrm>
            <a:custGeom>
              <a:avLst/>
              <a:gdLst/>
              <a:ahLst/>
              <a:cxnLst/>
              <a:rect r="r" b="b" t="t" l="l"/>
              <a:pathLst>
                <a:path h="68705" w="597515">
                  <a:moveTo>
                    <a:pt x="0" y="0"/>
                  </a:moveTo>
                  <a:lnTo>
                    <a:pt x="597515" y="0"/>
                  </a:lnTo>
                  <a:lnTo>
                    <a:pt x="597515" y="68705"/>
                  </a:lnTo>
                  <a:lnTo>
                    <a:pt x="0" y="68705"/>
                  </a:lnTo>
                  <a:close/>
                </a:path>
              </a:pathLst>
            </a:custGeom>
            <a:solidFill>
              <a:srgbClr val="F9FD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76200"/>
              <a:ext cx="597515" cy="1449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386856" y="402977"/>
            <a:ext cx="1379259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PAYMENT SELECTION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304538" y="3767627"/>
            <a:ext cx="3644052" cy="4796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46"/>
              </a:lnSpc>
            </a:pPr>
            <a:r>
              <a:rPr lang="en-US" sz="1769">
                <a:solidFill>
                  <a:srgbClr val="E61F9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Insurance no longer pro-rated - $11 per application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969973" y="4588369"/>
            <a:ext cx="3758782" cy="479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75"/>
              </a:lnSpc>
            </a:pPr>
            <a:r>
              <a:rPr lang="en-US" sz="1769">
                <a:solidFill>
                  <a:srgbClr val="E61F9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3% for CC payment or $1 flat fee for ACH payment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252995" y="6381713"/>
            <a:ext cx="4030160" cy="5160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34"/>
              </a:lnSpc>
            </a:pPr>
            <a:r>
              <a:rPr lang="en-US" sz="1769">
                <a:solidFill>
                  <a:srgbClr val="E61F9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Select Payment Option by Selecting the Title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053200" y="5197401"/>
            <a:ext cx="1823889" cy="291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Name on Account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14053200" y="5700430"/>
            <a:ext cx="2268689" cy="229211"/>
            <a:chOff x="0" y="0"/>
            <a:chExt cx="597515" cy="60368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97515" cy="60368"/>
            </a:xfrm>
            <a:custGeom>
              <a:avLst/>
              <a:gdLst/>
              <a:ahLst/>
              <a:cxnLst/>
              <a:rect r="r" b="b" t="t" l="l"/>
              <a:pathLst>
                <a:path h="60368" w="597515">
                  <a:moveTo>
                    <a:pt x="0" y="0"/>
                  </a:moveTo>
                  <a:lnTo>
                    <a:pt x="597515" y="0"/>
                  </a:lnTo>
                  <a:lnTo>
                    <a:pt x="597515" y="60368"/>
                  </a:lnTo>
                  <a:lnTo>
                    <a:pt x="0" y="60368"/>
                  </a:lnTo>
                  <a:close/>
                </a:path>
              </a:pathLst>
            </a:custGeom>
            <a:solidFill>
              <a:srgbClr val="F9FD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76200"/>
              <a:ext cx="597515" cy="1365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4053200" y="5736956"/>
            <a:ext cx="1540093" cy="291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Email Address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4053200" y="6257583"/>
            <a:ext cx="2268689" cy="229211"/>
            <a:chOff x="0" y="0"/>
            <a:chExt cx="597515" cy="60368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597515" cy="60368"/>
            </a:xfrm>
            <a:custGeom>
              <a:avLst/>
              <a:gdLst/>
              <a:ahLst/>
              <a:cxnLst/>
              <a:rect r="r" b="b" t="t" l="l"/>
              <a:pathLst>
                <a:path h="60368" w="597515">
                  <a:moveTo>
                    <a:pt x="0" y="0"/>
                  </a:moveTo>
                  <a:lnTo>
                    <a:pt x="597515" y="0"/>
                  </a:lnTo>
                  <a:lnTo>
                    <a:pt x="597515" y="60368"/>
                  </a:lnTo>
                  <a:lnTo>
                    <a:pt x="0" y="60368"/>
                  </a:lnTo>
                  <a:close/>
                </a:path>
              </a:pathLst>
            </a:custGeom>
            <a:solidFill>
              <a:srgbClr val="F9FDF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76200"/>
              <a:ext cx="597515" cy="1365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14053200" y="6180820"/>
            <a:ext cx="1540093" cy="291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Bank Name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14053200" y="6715394"/>
            <a:ext cx="2268689" cy="229211"/>
            <a:chOff x="0" y="0"/>
            <a:chExt cx="597515" cy="6036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597515" cy="60368"/>
            </a:xfrm>
            <a:custGeom>
              <a:avLst/>
              <a:gdLst/>
              <a:ahLst/>
              <a:cxnLst/>
              <a:rect r="r" b="b" t="t" l="l"/>
              <a:pathLst>
                <a:path h="60368" w="597515">
                  <a:moveTo>
                    <a:pt x="0" y="0"/>
                  </a:moveTo>
                  <a:lnTo>
                    <a:pt x="597515" y="0"/>
                  </a:lnTo>
                  <a:lnTo>
                    <a:pt x="597515" y="60368"/>
                  </a:lnTo>
                  <a:lnTo>
                    <a:pt x="0" y="60368"/>
                  </a:lnTo>
                  <a:close/>
                </a:path>
              </a:pathLst>
            </a:custGeom>
            <a:solidFill>
              <a:srgbClr val="F9FDFF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76200"/>
              <a:ext cx="597515" cy="1365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14053200" y="6667769"/>
            <a:ext cx="1823889" cy="291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Routing Number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14053200" y="7254508"/>
            <a:ext cx="2268689" cy="229211"/>
            <a:chOff x="0" y="0"/>
            <a:chExt cx="597515" cy="60368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597515" cy="60368"/>
            </a:xfrm>
            <a:custGeom>
              <a:avLst/>
              <a:gdLst/>
              <a:ahLst/>
              <a:cxnLst/>
              <a:rect r="r" b="b" t="t" l="l"/>
              <a:pathLst>
                <a:path h="60368" w="597515">
                  <a:moveTo>
                    <a:pt x="0" y="0"/>
                  </a:moveTo>
                  <a:lnTo>
                    <a:pt x="597515" y="0"/>
                  </a:lnTo>
                  <a:lnTo>
                    <a:pt x="597515" y="60368"/>
                  </a:lnTo>
                  <a:lnTo>
                    <a:pt x="0" y="60368"/>
                  </a:lnTo>
                  <a:close/>
                </a:path>
              </a:pathLst>
            </a:custGeom>
            <a:solidFill>
              <a:srgbClr val="F9FD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76200"/>
              <a:ext cx="597515" cy="1365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4053200" y="7159258"/>
            <a:ext cx="1823889" cy="291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Account Number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1958107" y="5563941"/>
            <a:ext cx="726704" cy="214860"/>
            <a:chOff x="0" y="0"/>
            <a:chExt cx="244961" cy="72426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44961" cy="72426"/>
            </a:xfrm>
            <a:custGeom>
              <a:avLst/>
              <a:gdLst/>
              <a:ahLst/>
              <a:cxnLst/>
              <a:rect r="r" b="b" t="t" l="l"/>
              <a:pathLst>
                <a:path h="72426" w="244961">
                  <a:moveTo>
                    <a:pt x="0" y="0"/>
                  </a:moveTo>
                  <a:lnTo>
                    <a:pt x="244961" y="0"/>
                  </a:lnTo>
                  <a:lnTo>
                    <a:pt x="244961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66675"/>
              <a:ext cx="244961" cy="139101"/>
            </a:xfrm>
            <a:prstGeom prst="rect">
              <a:avLst/>
            </a:prstGeom>
          </p:spPr>
          <p:txBody>
            <a:bodyPr anchor="ctr" rtlCol="false" tIns="39692" lIns="39692" bIns="39692" rIns="39692"/>
            <a:lstStyle/>
            <a:p>
              <a:pPr algn="ctr">
                <a:lnSpc>
                  <a:spcPts val="3899"/>
                </a:lnSpc>
              </a:pP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24809" y="2185474"/>
            <a:ext cx="4861645" cy="7176484"/>
          </a:xfrm>
          <a:custGeom>
            <a:avLst/>
            <a:gdLst/>
            <a:ahLst/>
            <a:cxnLst/>
            <a:rect r="r" b="b" t="t" l="l"/>
            <a:pathLst>
              <a:path h="7176484" w="4861645">
                <a:moveTo>
                  <a:pt x="0" y="0"/>
                </a:moveTo>
                <a:lnTo>
                  <a:pt x="4861645" y="0"/>
                </a:lnTo>
                <a:lnTo>
                  <a:pt x="4861645" y="7176484"/>
                </a:lnTo>
                <a:lnTo>
                  <a:pt x="0" y="71764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532883" y="2271614"/>
            <a:ext cx="4448583" cy="7090344"/>
          </a:xfrm>
          <a:custGeom>
            <a:avLst/>
            <a:gdLst/>
            <a:ahLst/>
            <a:cxnLst/>
            <a:rect r="r" b="b" t="t" l="l"/>
            <a:pathLst>
              <a:path h="7090344" w="4448583">
                <a:moveTo>
                  <a:pt x="0" y="0"/>
                </a:moveTo>
                <a:lnTo>
                  <a:pt x="4448584" y="0"/>
                </a:lnTo>
                <a:lnTo>
                  <a:pt x="4448584" y="7090344"/>
                </a:lnTo>
                <a:lnTo>
                  <a:pt x="0" y="7090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800000">
            <a:off x="6199754" y="5824947"/>
            <a:ext cx="956963" cy="492836"/>
          </a:xfrm>
          <a:custGeom>
            <a:avLst/>
            <a:gdLst/>
            <a:ahLst/>
            <a:cxnLst/>
            <a:rect r="r" b="b" t="t" l="l"/>
            <a:pathLst>
              <a:path h="492836" w="956963">
                <a:moveTo>
                  <a:pt x="0" y="0"/>
                </a:moveTo>
                <a:lnTo>
                  <a:pt x="956963" y="0"/>
                </a:lnTo>
                <a:lnTo>
                  <a:pt x="956963" y="492836"/>
                </a:lnTo>
                <a:lnTo>
                  <a:pt x="0" y="4928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6199754" y="7019782"/>
            <a:ext cx="956963" cy="492836"/>
          </a:xfrm>
          <a:custGeom>
            <a:avLst/>
            <a:gdLst/>
            <a:ahLst/>
            <a:cxnLst/>
            <a:rect r="r" b="b" t="t" l="l"/>
            <a:pathLst>
              <a:path h="492836" w="956963">
                <a:moveTo>
                  <a:pt x="0" y="0"/>
                </a:moveTo>
                <a:lnTo>
                  <a:pt x="956963" y="0"/>
                </a:lnTo>
                <a:lnTo>
                  <a:pt x="956963" y="492836"/>
                </a:lnTo>
                <a:lnTo>
                  <a:pt x="0" y="4928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386856" y="402977"/>
            <a:ext cx="1379259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ACH CONFIRMATION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678236" y="5295074"/>
            <a:ext cx="3159198" cy="478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643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Confirm this is the correct last 4 of your account Number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78236" y="7575224"/>
            <a:ext cx="3159198" cy="717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643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Once you receive the transactions, click here to confirm amounts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586992" y="4826475"/>
            <a:ext cx="8847" cy="574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1"/>
              </a:lnSpc>
            </a:pPr>
          </a:p>
        </p:txBody>
      </p:sp>
      <p:grpSp>
        <p:nvGrpSpPr>
          <p:cNvPr name="Group 10" id="10"/>
          <p:cNvGrpSpPr/>
          <p:nvPr/>
        </p:nvGrpSpPr>
        <p:grpSpPr>
          <a:xfrm rot="0">
            <a:off x="2576440" y="5952392"/>
            <a:ext cx="1931083" cy="237944"/>
            <a:chOff x="0" y="0"/>
            <a:chExt cx="2574777" cy="317259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36710" y="0"/>
              <a:ext cx="1285193" cy="317259"/>
              <a:chOff x="0" y="0"/>
              <a:chExt cx="273325" cy="67472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273325" cy="67472"/>
              </a:xfrm>
              <a:custGeom>
                <a:avLst/>
                <a:gdLst/>
                <a:ahLst/>
                <a:cxnLst/>
                <a:rect r="r" b="b" t="t" l="l"/>
                <a:pathLst>
                  <a:path h="67472" w="273325">
                    <a:moveTo>
                      <a:pt x="0" y="0"/>
                    </a:moveTo>
                    <a:lnTo>
                      <a:pt x="273325" y="0"/>
                    </a:lnTo>
                    <a:lnTo>
                      <a:pt x="273325" y="67472"/>
                    </a:lnTo>
                    <a:lnTo>
                      <a:pt x="0" y="6747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66675"/>
                <a:ext cx="273325" cy="13414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321903" y="0"/>
              <a:ext cx="1252874" cy="317259"/>
              <a:chOff x="0" y="0"/>
              <a:chExt cx="266452" cy="67472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266452" cy="67472"/>
              </a:xfrm>
              <a:custGeom>
                <a:avLst/>
                <a:gdLst/>
                <a:ahLst/>
                <a:cxnLst/>
                <a:rect r="r" b="b" t="t" l="l"/>
                <a:pathLst>
                  <a:path h="67472" w="266452">
                    <a:moveTo>
                      <a:pt x="0" y="0"/>
                    </a:moveTo>
                    <a:lnTo>
                      <a:pt x="266452" y="0"/>
                    </a:lnTo>
                    <a:lnTo>
                      <a:pt x="266452" y="67472"/>
                    </a:lnTo>
                    <a:lnTo>
                      <a:pt x="0" y="6747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66675"/>
                <a:ext cx="266452" cy="13414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1664730" y="38027"/>
              <a:ext cx="910047" cy="2503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560"/>
                </a:lnSpc>
              </a:pPr>
              <a:r>
                <a:rPr lang="en-US" sz="1114">
                  <a:solidFill>
                    <a:srgbClr val="000000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XXXXX1234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38027"/>
              <a:ext cx="1600544" cy="2503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560"/>
                </a:lnSpc>
              </a:pPr>
              <a:r>
                <a:rPr lang="en-US" sz="1114">
                  <a:solidFill>
                    <a:srgbClr val="000000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Bank Company Name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134987" y="7299919"/>
            <a:ext cx="1822155" cy="256183"/>
            <a:chOff x="0" y="0"/>
            <a:chExt cx="479909" cy="67472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79909" cy="67472"/>
            </a:xfrm>
            <a:custGeom>
              <a:avLst/>
              <a:gdLst/>
              <a:ahLst/>
              <a:cxnLst/>
              <a:rect r="r" b="b" t="t" l="l"/>
              <a:pathLst>
                <a:path h="67472" w="479909">
                  <a:moveTo>
                    <a:pt x="0" y="0"/>
                  </a:moveTo>
                  <a:lnTo>
                    <a:pt x="479909" y="0"/>
                  </a:lnTo>
                  <a:lnTo>
                    <a:pt x="479909" y="67472"/>
                  </a:lnTo>
                  <a:lnTo>
                    <a:pt x="0" y="6747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76200"/>
              <a:ext cx="479909" cy="1436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3123774" y="7271344"/>
            <a:ext cx="734854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000000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XXXXX1234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056351" y="7271344"/>
            <a:ext cx="1067423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000000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Bank  Name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4507523" y="1430765"/>
            <a:ext cx="9527109" cy="4282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84"/>
              </a:lnSpc>
            </a:pPr>
            <a:r>
              <a:rPr lang="en-US" sz="2943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Check your spam folder for the original email.</a:t>
            </a:r>
          </a:p>
        </p:txBody>
      </p:sp>
      <p:sp>
        <p:nvSpPr>
          <p:cNvPr name="Freeform 25" id="25"/>
          <p:cNvSpPr/>
          <p:nvPr/>
        </p:nvSpPr>
        <p:spPr>
          <a:xfrm flipH="true" flipV="false" rot="-10800000">
            <a:off x="10844247" y="4400314"/>
            <a:ext cx="956963" cy="492836"/>
          </a:xfrm>
          <a:custGeom>
            <a:avLst/>
            <a:gdLst/>
            <a:ahLst/>
            <a:cxnLst/>
            <a:rect r="r" b="b" t="t" l="l"/>
            <a:pathLst>
              <a:path h="492836" w="956963">
                <a:moveTo>
                  <a:pt x="956963" y="0"/>
                </a:moveTo>
                <a:lnTo>
                  <a:pt x="0" y="0"/>
                </a:lnTo>
                <a:lnTo>
                  <a:pt x="0" y="492836"/>
                </a:lnTo>
                <a:lnTo>
                  <a:pt x="956963" y="492836"/>
                </a:lnTo>
                <a:lnTo>
                  <a:pt x="95696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8257835" y="3769110"/>
            <a:ext cx="3159198" cy="717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643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Thist email gets sent if you have not yet confirmed your account. 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386856" y="402977"/>
            <a:ext cx="1379259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PAYMENT SUMMARY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-10800000">
            <a:off x="7644078" y="4189833"/>
            <a:ext cx="1215961" cy="626220"/>
          </a:xfrm>
          <a:custGeom>
            <a:avLst/>
            <a:gdLst/>
            <a:ahLst/>
            <a:cxnLst/>
            <a:rect r="r" b="b" t="t" l="l"/>
            <a:pathLst>
              <a:path h="626220" w="1215961">
                <a:moveTo>
                  <a:pt x="0" y="0"/>
                </a:moveTo>
                <a:lnTo>
                  <a:pt x="1215961" y="0"/>
                </a:lnTo>
                <a:lnTo>
                  <a:pt x="1215961" y="626220"/>
                </a:lnTo>
                <a:lnTo>
                  <a:pt x="0" y="62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442753" y="2318468"/>
            <a:ext cx="9680802" cy="5650064"/>
          </a:xfrm>
          <a:custGeom>
            <a:avLst/>
            <a:gdLst/>
            <a:ahLst/>
            <a:cxnLst/>
            <a:rect r="r" b="b" t="t" l="l"/>
            <a:pathLst>
              <a:path h="5650064" w="9680802">
                <a:moveTo>
                  <a:pt x="0" y="0"/>
                </a:moveTo>
                <a:lnTo>
                  <a:pt x="9680802" y="0"/>
                </a:lnTo>
                <a:lnTo>
                  <a:pt x="9680802" y="5650064"/>
                </a:lnTo>
                <a:lnTo>
                  <a:pt x="0" y="56500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61" t="-1299" r="-1061" b="-2079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629163" y="6701206"/>
            <a:ext cx="1215961" cy="626220"/>
          </a:xfrm>
          <a:custGeom>
            <a:avLst/>
            <a:gdLst/>
            <a:ahLst/>
            <a:cxnLst/>
            <a:rect r="r" b="b" t="t" l="l"/>
            <a:pathLst>
              <a:path h="626220" w="1215961">
                <a:moveTo>
                  <a:pt x="0" y="0"/>
                </a:moveTo>
                <a:lnTo>
                  <a:pt x="1215961" y="0"/>
                </a:lnTo>
                <a:lnTo>
                  <a:pt x="1215961" y="626220"/>
                </a:lnTo>
                <a:lnTo>
                  <a:pt x="0" y="62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0800000">
            <a:off x="13753623" y="7117121"/>
            <a:ext cx="1215961" cy="626220"/>
          </a:xfrm>
          <a:custGeom>
            <a:avLst/>
            <a:gdLst/>
            <a:ahLst/>
            <a:cxnLst/>
            <a:rect r="r" b="b" t="t" l="l"/>
            <a:pathLst>
              <a:path h="626220" w="1215961">
                <a:moveTo>
                  <a:pt x="0" y="0"/>
                </a:moveTo>
                <a:lnTo>
                  <a:pt x="1215961" y="0"/>
                </a:lnTo>
                <a:lnTo>
                  <a:pt x="1215961" y="626220"/>
                </a:lnTo>
                <a:lnTo>
                  <a:pt x="0" y="62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09901" y="1635373"/>
            <a:ext cx="9909889" cy="3236747"/>
          </a:xfrm>
          <a:custGeom>
            <a:avLst/>
            <a:gdLst/>
            <a:ahLst/>
            <a:cxnLst/>
            <a:rect r="r" b="b" t="t" l="l"/>
            <a:pathLst>
              <a:path h="3236747" w="9909889">
                <a:moveTo>
                  <a:pt x="0" y="0"/>
                </a:moveTo>
                <a:lnTo>
                  <a:pt x="9909889" y="0"/>
                </a:lnTo>
                <a:lnTo>
                  <a:pt x="9909889" y="3236747"/>
                </a:lnTo>
                <a:lnTo>
                  <a:pt x="0" y="32367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457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996766" y="3136130"/>
            <a:ext cx="2572776" cy="1807375"/>
          </a:xfrm>
          <a:custGeom>
            <a:avLst/>
            <a:gdLst/>
            <a:ahLst/>
            <a:cxnLst/>
            <a:rect r="r" b="b" t="t" l="l"/>
            <a:pathLst>
              <a:path h="1807375" w="2572776">
                <a:moveTo>
                  <a:pt x="0" y="0"/>
                </a:moveTo>
                <a:lnTo>
                  <a:pt x="2572776" y="0"/>
                </a:lnTo>
                <a:lnTo>
                  <a:pt x="2572776" y="1807375"/>
                </a:lnTo>
                <a:lnTo>
                  <a:pt x="0" y="1807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386856" y="402977"/>
            <a:ext cx="1379259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BE PATIENT!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420719" y="1529405"/>
            <a:ext cx="1215961" cy="626220"/>
          </a:xfrm>
          <a:custGeom>
            <a:avLst/>
            <a:gdLst/>
            <a:ahLst/>
            <a:cxnLst/>
            <a:rect r="r" b="b" t="t" l="l"/>
            <a:pathLst>
              <a:path h="626220" w="1215961">
                <a:moveTo>
                  <a:pt x="0" y="0"/>
                </a:moveTo>
                <a:lnTo>
                  <a:pt x="1215962" y="0"/>
                </a:lnTo>
                <a:lnTo>
                  <a:pt x="1215962" y="626220"/>
                </a:lnTo>
                <a:lnTo>
                  <a:pt x="0" y="6262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2107348" y="1842515"/>
            <a:ext cx="4898999" cy="1345558"/>
            <a:chOff x="0" y="0"/>
            <a:chExt cx="6531999" cy="179407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38100"/>
              <a:ext cx="6531999" cy="551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25"/>
                </a:lnSpc>
              </a:pPr>
              <a:r>
                <a:rPr lang="en-US" sz="2558" spc="255">
                  <a:solidFill>
                    <a:srgbClr val="F4CC7D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RETURN TO ROSTER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659428"/>
              <a:ext cx="6531999" cy="11346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97"/>
                </a:lnSpc>
              </a:pPr>
              <a:r>
                <a:rPr lang="en-US" sz="2398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Just like you left it!  </a:t>
              </a:r>
            </a:p>
            <a:p>
              <a:pPr algn="l">
                <a:lnSpc>
                  <a:spcPts val="3597"/>
                </a:lnSpc>
              </a:pPr>
              <a:r>
                <a:rPr lang="en-US" sz="2398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Does not update right away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386856" y="3892796"/>
            <a:ext cx="766061" cy="274993"/>
            <a:chOff x="0" y="0"/>
            <a:chExt cx="201761" cy="7242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01761" cy="72426"/>
            </a:xfrm>
            <a:custGeom>
              <a:avLst/>
              <a:gdLst/>
              <a:ahLst/>
              <a:cxnLst/>
              <a:rect r="r" b="b" t="t" l="l"/>
              <a:pathLst>
                <a:path h="72426" w="201761">
                  <a:moveTo>
                    <a:pt x="0" y="0"/>
                  </a:moveTo>
                  <a:lnTo>
                    <a:pt x="201761" y="0"/>
                  </a:lnTo>
                  <a:lnTo>
                    <a:pt x="201761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76200"/>
              <a:ext cx="201761" cy="148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468960" y="4412301"/>
            <a:ext cx="766061" cy="274993"/>
            <a:chOff x="0" y="0"/>
            <a:chExt cx="201761" cy="7242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01761" cy="72426"/>
            </a:xfrm>
            <a:custGeom>
              <a:avLst/>
              <a:gdLst/>
              <a:ahLst/>
              <a:cxnLst/>
              <a:rect r="r" b="b" t="t" l="l"/>
              <a:pathLst>
                <a:path h="72426" w="201761">
                  <a:moveTo>
                    <a:pt x="0" y="0"/>
                  </a:moveTo>
                  <a:lnTo>
                    <a:pt x="201761" y="0"/>
                  </a:lnTo>
                  <a:lnTo>
                    <a:pt x="201761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76200"/>
              <a:ext cx="201761" cy="148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7570565" y="6273141"/>
            <a:ext cx="10377867" cy="3121529"/>
          </a:xfrm>
          <a:custGeom>
            <a:avLst/>
            <a:gdLst/>
            <a:ahLst/>
            <a:cxnLst/>
            <a:rect r="r" b="b" t="t" l="l"/>
            <a:pathLst>
              <a:path h="3121529" w="10377867">
                <a:moveTo>
                  <a:pt x="0" y="0"/>
                </a:moveTo>
                <a:lnTo>
                  <a:pt x="10377867" y="0"/>
                </a:lnTo>
                <a:lnTo>
                  <a:pt x="10377867" y="3121529"/>
                </a:lnTo>
                <a:lnTo>
                  <a:pt x="0" y="31215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3710" t="-10416" r="0" b="-56235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8695290" y="9042193"/>
            <a:ext cx="897421" cy="274993"/>
            <a:chOff x="0" y="0"/>
            <a:chExt cx="236358" cy="7242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6358" cy="72426"/>
            </a:xfrm>
            <a:custGeom>
              <a:avLst/>
              <a:gdLst/>
              <a:ahLst/>
              <a:cxnLst/>
              <a:rect r="r" b="b" t="t" l="l"/>
              <a:pathLst>
                <a:path h="72426" w="236358">
                  <a:moveTo>
                    <a:pt x="0" y="0"/>
                  </a:moveTo>
                  <a:lnTo>
                    <a:pt x="236358" y="0"/>
                  </a:lnTo>
                  <a:lnTo>
                    <a:pt x="236358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76200"/>
              <a:ext cx="236358" cy="148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861515" y="2789752"/>
            <a:ext cx="766061" cy="274993"/>
            <a:chOff x="0" y="0"/>
            <a:chExt cx="201761" cy="72426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01761" cy="72426"/>
            </a:xfrm>
            <a:custGeom>
              <a:avLst/>
              <a:gdLst/>
              <a:ahLst/>
              <a:cxnLst/>
              <a:rect r="r" b="b" t="t" l="l"/>
              <a:pathLst>
                <a:path h="72426" w="201761">
                  <a:moveTo>
                    <a:pt x="0" y="0"/>
                  </a:moveTo>
                  <a:lnTo>
                    <a:pt x="201761" y="0"/>
                  </a:lnTo>
                  <a:lnTo>
                    <a:pt x="201761" y="72426"/>
                  </a:lnTo>
                  <a:lnTo>
                    <a:pt x="0" y="724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76200"/>
              <a:ext cx="201761" cy="148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13700030" y="8236703"/>
            <a:ext cx="2293209" cy="1610980"/>
          </a:xfrm>
          <a:custGeom>
            <a:avLst/>
            <a:gdLst/>
            <a:ahLst/>
            <a:cxnLst/>
            <a:rect r="r" b="b" t="t" l="l"/>
            <a:pathLst>
              <a:path h="1610980" w="2293209">
                <a:moveTo>
                  <a:pt x="0" y="0"/>
                </a:moveTo>
                <a:lnTo>
                  <a:pt x="2293209" y="0"/>
                </a:lnTo>
                <a:lnTo>
                  <a:pt x="2293209" y="1610979"/>
                </a:lnTo>
                <a:lnTo>
                  <a:pt x="0" y="16109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3" id="23"/>
          <p:cNvGrpSpPr/>
          <p:nvPr/>
        </p:nvGrpSpPr>
        <p:grpSpPr>
          <a:xfrm rot="0">
            <a:off x="1915107" y="7129545"/>
            <a:ext cx="4898999" cy="895807"/>
            <a:chOff x="0" y="0"/>
            <a:chExt cx="6531999" cy="1194409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-38100"/>
              <a:ext cx="6531999" cy="551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25"/>
                </a:lnSpc>
              </a:pPr>
              <a:r>
                <a:rPr lang="en-US" sz="2558" spc="255">
                  <a:solidFill>
                    <a:srgbClr val="F4CC7D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UP IN THE MAIN ROSTER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659428"/>
              <a:ext cx="6531999" cy="5349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97"/>
                </a:lnSpc>
              </a:pPr>
              <a:r>
                <a:rPr lang="en-US" sz="2398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Renewal Status says Submitted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0292651" y="9034741"/>
            <a:ext cx="897421" cy="289896"/>
            <a:chOff x="0" y="0"/>
            <a:chExt cx="236358" cy="76351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236358" cy="76351"/>
            </a:xfrm>
            <a:custGeom>
              <a:avLst/>
              <a:gdLst/>
              <a:ahLst/>
              <a:cxnLst/>
              <a:rect r="r" b="b" t="t" l="l"/>
              <a:pathLst>
                <a:path h="76351" w="236358">
                  <a:moveTo>
                    <a:pt x="0" y="0"/>
                  </a:moveTo>
                  <a:lnTo>
                    <a:pt x="236358" y="0"/>
                  </a:lnTo>
                  <a:lnTo>
                    <a:pt x="236358" y="76351"/>
                  </a:lnTo>
                  <a:lnTo>
                    <a:pt x="0" y="7635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76200"/>
              <a:ext cx="236358" cy="1525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D9D7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71500" y="571500"/>
            <a:ext cx="17145000" cy="9144000"/>
            <a:chOff x="0" y="0"/>
            <a:chExt cx="9842863" cy="52495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842863" cy="5249527"/>
            </a:xfrm>
            <a:custGeom>
              <a:avLst/>
              <a:gdLst/>
              <a:ahLst/>
              <a:cxnLst/>
              <a:rect r="r" b="b" t="t" l="l"/>
              <a:pathLst>
                <a:path h="5249527" w="9842863">
                  <a:moveTo>
                    <a:pt x="9718403" y="59690"/>
                  </a:moveTo>
                  <a:cubicBezTo>
                    <a:pt x="9753963" y="59690"/>
                    <a:pt x="9783173" y="88900"/>
                    <a:pt x="9783173" y="124460"/>
                  </a:cubicBezTo>
                  <a:lnTo>
                    <a:pt x="9783173" y="5125067"/>
                  </a:lnTo>
                  <a:cubicBezTo>
                    <a:pt x="9783173" y="5160627"/>
                    <a:pt x="9753963" y="5189837"/>
                    <a:pt x="9718403" y="5189837"/>
                  </a:cubicBezTo>
                  <a:lnTo>
                    <a:pt x="124460" y="5189837"/>
                  </a:lnTo>
                  <a:cubicBezTo>
                    <a:pt x="88900" y="5189837"/>
                    <a:pt x="59690" y="5160627"/>
                    <a:pt x="59690" y="512506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9718403" y="59690"/>
                  </a:lnTo>
                  <a:moveTo>
                    <a:pt x="97184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125067"/>
                  </a:lnTo>
                  <a:cubicBezTo>
                    <a:pt x="0" y="5193647"/>
                    <a:pt x="55880" y="5249527"/>
                    <a:pt x="124460" y="5249527"/>
                  </a:cubicBezTo>
                  <a:lnTo>
                    <a:pt x="9718403" y="5249527"/>
                  </a:lnTo>
                  <a:cubicBezTo>
                    <a:pt x="9786983" y="5249527"/>
                    <a:pt x="9842863" y="5193647"/>
                    <a:pt x="9842863" y="5125067"/>
                  </a:cubicBezTo>
                  <a:lnTo>
                    <a:pt x="9842863" y="124460"/>
                  </a:lnTo>
                  <a:cubicBezTo>
                    <a:pt x="9842863" y="55880"/>
                    <a:pt x="9786983" y="0"/>
                    <a:pt x="9718403" y="0"/>
                  </a:cubicBezTo>
                  <a:close/>
                </a:path>
              </a:pathLst>
            </a:custGeom>
            <a:solidFill>
              <a:srgbClr val="F4CC7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2496400" y="1750677"/>
            <a:ext cx="4758280" cy="4787900"/>
          </a:xfrm>
          <a:custGeom>
            <a:avLst/>
            <a:gdLst/>
            <a:ahLst/>
            <a:cxnLst/>
            <a:rect r="r" b="b" t="t" l="l"/>
            <a:pathLst>
              <a:path h="4787900" w="4758280">
                <a:moveTo>
                  <a:pt x="0" y="0"/>
                </a:moveTo>
                <a:lnTo>
                  <a:pt x="4758280" y="0"/>
                </a:lnTo>
                <a:lnTo>
                  <a:pt x="4758280" y="4787900"/>
                </a:lnTo>
                <a:lnTo>
                  <a:pt x="0" y="47879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372" t="0" r="-25372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770648" y="1750677"/>
            <a:ext cx="4758280" cy="4787900"/>
          </a:xfrm>
          <a:custGeom>
            <a:avLst/>
            <a:gdLst/>
            <a:ahLst/>
            <a:cxnLst/>
            <a:rect r="r" b="b" t="t" l="l"/>
            <a:pathLst>
              <a:path h="4787900" w="4758280">
                <a:moveTo>
                  <a:pt x="0" y="0"/>
                </a:moveTo>
                <a:lnTo>
                  <a:pt x="4758280" y="0"/>
                </a:lnTo>
                <a:lnTo>
                  <a:pt x="4758280" y="4787900"/>
                </a:lnTo>
                <a:lnTo>
                  <a:pt x="0" y="47879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5514" t="0" r="-25514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1750677"/>
            <a:ext cx="4758280" cy="4787900"/>
          </a:xfrm>
          <a:custGeom>
            <a:avLst/>
            <a:gdLst/>
            <a:ahLst/>
            <a:cxnLst/>
            <a:rect r="r" b="b" t="t" l="l"/>
            <a:pathLst>
              <a:path h="4787900" w="4758280">
                <a:moveTo>
                  <a:pt x="0" y="0"/>
                </a:moveTo>
                <a:lnTo>
                  <a:pt x="4758280" y="0"/>
                </a:lnTo>
                <a:lnTo>
                  <a:pt x="4758280" y="4787900"/>
                </a:lnTo>
                <a:lnTo>
                  <a:pt x="0" y="47879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5514" t="0" r="-25514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26814">
            <a:off x="-861861" y="6610173"/>
            <a:ext cx="2027208" cy="3071527"/>
          </a:xfrm>
          <a:custGeom>
            <a:avLst/>
            <a:gdLst/>
            <a:ahLst/>
            <a:cxnLst/>
            <a:rect r="r" b="b" t="t" l="l"/>
            <a:pathLst>
              <a:path h="3071527" w="2027208">
                <a:moveTo>
                  <a:pt x="0" y="0"/>
                </a:moveTo>
                <a:lnTo>
                  <a:pt x="2027208" y="0"/>
                </a:lnTo>
                <a:lnTo>
                  <a:pt x="2027208" y="3071527"/>
                </a:lnTo>
                <a:lnTo>
                  <a:pt x="0" y="30715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6770648" y="6790054"/>
            <a:ext cx="4762900" cy="2502912"/>
            <a:chOff x="0" y="0"/>
            <a:chExt cx="6350533" cy="3337216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28575"/>
              <a:ext cx="6350533" cy="6149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19"/>
                </a:lnSpc>
              </a:pPr>
              <a:r>
                <a:rPr lang="en-US" sz="3199" spc="319">
                  <a:solidFill>
                    <a:srgbClr val="F4CC7D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BANKING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821346"/>
              <a:ext cx="6350533" cy="25158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00"/>
                </a:lnSpc>
              </a:pPr>
              <a:r>
                <a:rPr lang="en-US" sz="2600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If considering a unit payment option, discuss with your committee the different payment methods.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66583" y="6723379"/>
            <a:ext cx="4762900" cy="2569587"/>
            <a:chOff x="0" y="0"/>
            <a:chExt cx="6350533" cy="3426116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28575"/>
              <a:ext cx="6350533" cy="6149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19"/>
                </a:lnSpc>
              </a:pPr>
              <a:r>
                <a:rPr lang="en-US" sz="3199" spc="319">
                  <a:solidFill>
                    <a:srgbClr val="F4CC7D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UNIT PLAN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821346"/>
              <a:ext cx="6350533" cy="26047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00"/>
                </a:lnSpc>
              </a:pPr>
              <a:r>
                <a:rPr lang="en-US" sz="2600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Unit Key 3 plan to determine  how National Membership fees will be communicated and paid.  </a:t>
              </a:r>
              <a:r>
                <a:rPr lang="en-US" sz="2600">
                  <a:solidFill>
                    <a:srgbClr val="CE1126"/>
                  </a:solidFill>
                  <a:latin typeface="Montserrat Light Bold Italics"/>
                  <a:ea typeface="Montserrat Light Bold Italics"/>
                  <a:cs typeface="Montserrat Light Bold Italics"/>
                  <a:sym typeface="Montserrat Light Bold Italics"/>
                </a:rPr>
                <a:t>Not Unit Fees</a:t>
              </a:r>
              <a:r>
                <a:rPr lang="en-US" sz="2600">
                  <a:solidFill>
                    <a:srgbClr val="F9FDFF"/>
                  </a:solidFill>
                  <a:latin typeface="Montserrat Light Italics"/>
                  <a:ea typeface="Montserrat Light Italics"/>
                  <a:cs typeface="Montserrat Light Italics"/>
                  <a:sym typeface="Montserrat Light Italics"/>
                </a:rPr>
                <a:t>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586183" y="6790054"/>
            <a:ext cx="4762900" cy="2502912"/>
            <a:chOff x="0" y="0"/>
            <a:chExt cx="6350533" cy="3337216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28575"/>
              <a:ext cx="6350533" cy="6149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19"/>
                </a:lnSpc>
              </a:pPr>
              <a:r>
                <a:rPr lang="en-US" sz="3199" spc="319">
                  <a:solidFill>
                    <a:srgbClr val="F4CC7D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 COMMUNICATIONS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821346"/>
              <a:ext cx="6350533" cy="25158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00"/>
                </a:lnSpc>
              </a:pPr>
              <a:r>
                <a:rPr lang="en-US" sz="2600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Verify all unit members (adults and youth) have parent’s email correct in their my.scouting profile.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-612988">
            <a:off x="16632770" y="130562"/>
            <a:ext cx="1796680" cy="3629656"/>
          </a:xfrm>
          <a:custGeom>
            <a:avLst/>
            <a:gdLst/>
            <a:ahLst/>
            <a:cxnLst/>
            <a:rect r="r" b="b" t="t" l="l"/>
            <a:pathLst>
              <a:path h="3629656" w="1796680">
                <a:moveTo>
                  <a:pt x="0" y="0"/>
                </a:moveTo>
                <a:lnTo>
                  <a:pt x="1796679" y="0"/>
                </a:lnTo>
                <a:lnTo>
                  <a:pt x="1796679" y="3629656"/>
                </a:lnTo>
                <a:lnTo>
                  <a:pt x="0" y="36296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386856" y="402977"/>
            <a:ext cx="1379259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RENEWAL STATUS PHASES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729396" y="6733723"/>
            <a:ext cx="11687788" cy="3244623"/>
          </a:xfrm>
          <a:custGeom>
            <a:avLst/>
            <a:gdLst/>
            <a:ahLst/>
            <a:cxnLst/>
            <a:rect r="r" b="b" t="t" l="l"/>
            <a:pathLst>
              <a:path h="3244623" w="11687788">
                <a:moveTo>
                  <a:pt x="0" y="0"/>
                </a:moveTo>
                <a:lnTo>
                  <a:pt x="11687788" y="0"/>
                </a:lnTo>
                <a:lnTo>
                  <a:pt x="11687788" y="3244623"/>
                </a:lnTo>
                <a:lnTo>
                  <a:pt x="0" y="32446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4192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91868" y="5438477"/>
            <a:ext cx="11562844" cy="876145"/>
            <a:chOff x="0" y="0"/>
            <a:chExt cx="15417125" cy="116819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417125" cy="1168194"/>
            </a:xfrm>
            <a:custGeom>
              <a:avLst/>
              <a:gdLst/>
              <a:ahLst/>
              <a:cxnLst/>
              <a:rect r="r" b="b" t="t" l="l"/>
              <a:pathLst>
                <a:path h="1168194" w="15417125">
                  <a:moveTo>
                    <a:pt x="0" y="0"/>
                  </a:moveTo>
                  <a:lnTo>
                    <a:pt x="15417125" y="0"/>
                  </a:lnTo>
                  <a:lnTo>
                    <a:pt x="15417125" y="1168194"/>
                  </a:lnTo>
                  <a:lnTo>
                    <a:pt x="0" y="11681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5378" t="-374168" r="-1566" b="-204676"/>
              </a:stretch>
            </a:blipFill>
          </p:spPr>
        </p:sp>
        <p:grpSp>
          <p:nvGrpSpPr>
            <p:cNvPr name="Group 6" id="6"/>
            <p:cNvGrpSpPr/>
            <p:nvPr/>
          </p:nvGrpSpPr>
          <p:grpSpPr>
            <a:xfrm rot="0">
              <a:off x="1592075" y="468570"/>
              <a:ext cx="1240115" cy="368638"/>
              <a:chOff x="0" y="0"/>
              <a:chExt cx="243645" cy="72426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43645" cy="72426"/>
              </a:xfrm>
              <a:custGeom>
                <a:avLst/>
                <a:gdLst/>
                <a:ahLst/>
                <a:cxnLst/>
                <a:rect r="r" b="b" t="t" l="l"/>
                <a:pathLst>
                  <a:path h="72426" w="243645">
                    <a:moveTo>
                      <a:pt x="0" y="0"/>
                    </a:moveTo>
                    <a:lnTo>
                      <a:pt x="243645" y="0"/>
                    </a:lnTo>
                    <a:lnTo>
                      <a:pt x="243645" y="72426"/>
                    </a:lnTo>
                    <a:lnTo>
                      <a:pt x="0" y="72426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76200"/>
                <a:ext cx="243645" cy="14862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</p:grpSp>
      <p:grpSp>
        <p:nvGrpSpPr>
          <p:cNvPr name="Group 9" id="9"/>
          <p:cNvGrpSpPr/>
          <p:nvPr/>
        </p:nvGrpSpPr>
        <p:grpSpPr>
          <a:xfrm rot="0">
            <a:off x="2514144" y="9614004"/>
            <a:ext cx="1006286" cy="364342"/>
            <a:chOff x="0" y="0"/>
            <a:chExt cx="265030" cy="9595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65030" cy="95958"/>
            </a:xfrm>
            <a:custGeom>
              <a:avLst/>
              <a:gdLst/>
              <a:ahLst/>
              <a:cxnLst/>
              <a:rect r="r" b="b" t="t" l="l"/>
              <a:pathLst>
                <a:path h="95958" w="265030">
                  <a:moveTo>
                    <a:pt x="0" y="0"/>
                  </a:moveTo>
                  <a:lnTo>
                    <a:pt x="265030" y="0"/>
                  </a:lnTo>
                  <a:lnTo>
                    <a:pt x="265030" y="95958"/>
                  </a:lnTo>
                  <a:lnTo>
                    <a:pt x="0" y="95958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76200"/>
              <a:ext cx="265030" cy="1721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91868" y="4698103"/>
            <a:ext cx="11562844" cy="740374"/>
            <a:chOff x="0" y="0"/>
            <a:chExt cx="15417125" cy="98716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5417125" cy="987166"/>
            </a:xfrm>
            <a:custGeom>
              <a:avLst/>
              <a:gdLst/>
              <a:ahLst/>
              <a:cxnLst/>
              <a:rect r="r" b="b" t="t" l="l"/>
              <a:pathLst>
                <a:path h="987166" w="15417125">
                  <a:moveTo>
                    <a:pt x="0" y="0"/>
                  </a:moveTo>
                  <a:lnTo>
                    <a:pt x="15417125" y="0"/>
                  </a:lnTo>
                  <a:lnTo>
                    <a:pt x="15417125" y="987166"/>
                  </a:lnTo>
                  <a:lnTo>
                    <a:pt x="0" y="9871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51970" r="-1031" b="-2007"/>
              </a:stretch>
            </a:blipFill>
          </p:spPr>
        </p:sp>
        <p:grpSp>
          <p:nvGrpSpPr>
            <p:cNvPr name="Group 14" id="14"/>
            <p:cNvGrpSpPr/>
            <p:nvPr/>
          </p:nvGrpSpPr>
          <p:grpSpPr>
            <a:xfrm rot="0">
              <a:off x="1617475" y="317332"/>
              <a:ext cx="1535584" cy="418055"/>
              <a:chOff x="0" y="0"/>
              <a:chExt cx="303325" cy="82579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303325" cy="82579"/>
              </a:xfrm>
              <a:custGeom>
                <a:avLst/>
                <a:gdLst/>
                <a:ahLst/>
                <a:cxnLst/>
                <a:rect r="r" b="b" t="t" l="l"/>
                <a:pathLst>
                  <a:path h="82579" w="303325">
                    <a:moveTo>
                      <a:pt x="0" y="0"/>
                    </a:moveTo>
                    <a:lnTo>
                      <a:pt x="303325" y="0"/>
                    </a:lnTo>
                    <a:lnTo>
                      <a:pt x="303325" y="82579"/>
                    </a:lnTo>
                    <a:lnTo>
                      <a:pt x="0" y="82579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76200"/>
                <a:ext cx="303325" cy="15877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</p:grpSp>
      <p:grpSp>
        <p:nvGrpSpPr>
          <p:cNvPr name="Group 17" id="17"/>
          <p:cNvGrpSpPr/>
          <p:nvPr/>
        </p:nvGrpSpPr>
        <p:grpSpPr>
          <a:xfrm rot="0">
            <a:off x="791868" y="1925044"/>
            <a:ext cx="11562844" cy="2353959"/>
            <a:chOff x="0" y="0"/>
            <a:chExt cx="15417125" cy="313861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417125" cy="3138612"/>
            </a:xfrm>
            <a:custGeom>
              <a:avLst/>
              <a:gdLst/>
              <a:ahLst/>
              <a:cxnLst/>
              <a:rect r="r" b="b" t="t" l="l"/>
              <a:pathLst>
                <a:path h="3138612" w="15417125">
                  <a:moveTo>
                    <a:pt x="0" y="0"/>
                  </a:moveTo>
                  <a:lnTo>
                    <a:pt x="15417125" y="0"/>
                  </a:lnTo>
                  <a:lnTo>
                    <a:pt x="15417125" y="3138612"/>
                  </a:lnTo>
                  <a:lnTo>
                    <a:pt x="0" y="31386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842" t="-40280" r="-3135" b="-190863"/>
              </a:stretch>
            </a:blipFill>
          </p:spPr>
        </p:sp>
        <p:grpSp>
          <p:nvGrpSpPr>
            <p:cNvPr name="Group 19" id="19"/>
            <p:cNvGrpSpPr/>
            <p:nvPr/>
          </p:nvGrpSpPr>
          <p:grpSpPr>
            <a:xfrm rot="0">
              <a:off x="1617475" y="2545564"/>
              <a:ext cx="1240115" cy="366657"/>
              <a:chOff x="0" y="0"/>
              <a:chExt cx="244961" cy="72426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244961" cy="72426"/>
              </a:xfrm>
              <a:custGeom>
                <a:avLst/>
                <a:gdLst/>
                <a:ahLst/>
                <a:cxnLst/>
                <a:rect r="r" b="b" t="t" l="l"/>
                <a:pathLst>
                  <a:path h="72426" w="244961">
                    <a:moveTo>
                      <a:pt x="0" y="0"/>
                    </a:moveTo>
                    <a:lnTo>
                      <a:pt x="244961" y="0"/>
                    </a:lnTo>
                    <a:lnTo>
                      <a:pt x="244961" y="72426"/>
                    </a:lnTo>
                    <a:lnTo>
                      <a:pt x="0" y="72426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76200"/>
                <a:ext cx="244961" cy="14862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</p:grpSp>
      <p:grpSp>
        <p:nvGrpSpPr>
          <p:cNvPr name="Group 22" id="22"/>
          <p:cNvGrpSpPr/>
          <p:nvPr/>
        </p:nvGrpSpPr>
        <p:grpSpPr>
          <a:xfrm rot="0">
            <a:off x="13059148" y="2857539"/>
            <a:ext cx="4898999" cy="3205016"/>
            <a:chOff x="0" y="0"/>
            <a:chExt cx="6531999" cy="4273355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-57150"/>
              <a:ext cx="6531999" cy="5726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25"/>
                </a:lnSpc>
              </a:pPr>
              <a:r>
                <a:rPr lang="en-US" sz="2558" spc="255">
                  <a:solidFill>
                    <a:srgbClr val="F4CC7D"/>
                  </a:solidFill>
                  <a:latin typeface="Adumu Regular"/>
                  <a:ea typeface="Adumu Regular"/>
                  <a:cs typeface="Adumu Regular"/>
                  <a:sym typeface="Adumu Regular"/>
                </a:rPr>
                <a:t>RENEWAL STATUSES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661393"/>
              <a:ext cx="6531999" cy="36119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97"/>
                </a:lnSpc>
              </a:pPr>
              <a:r>
                <a:rPr lang="en-US" sz="2398">
                  <a:solidFill>
                    <a:srgbClr val="F9FDFF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Eligible to renew</a:t>
              </a:r>
            </a:p>
            <a:p>
              <a:pPr algn="l">
                <a:lnSpc>
                  <a:spcPts val="3597"/>
                </a:lnSpc>
              </a:pPr>
              <a:r>
                <a:rPr lang="en-US" sz="2398">
                  <a:solidFill>
                    <a:srgbClr val="F9FDFF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Initiated</a:t>
              </a:r>
            </a:p>
            <a:p>
              <a:pPr algn="l">
                <a:lnSpc>
                  <a:spcPts val="3597"/>
                </a:lnSpc>
              </a:pPr>
              <a:r>
                <a:rPr lang="en-US" sz="2398">
                  <a:solidFill>
                    <a:srgbClr val="F9FDFF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Submitted</a:t>
              </a:r>
            </a:p>
            <a:p>
              <a:pPr algn="l">
                <a:lnSpc>
                  <a:spcPts val="3597"/>
                </a:lnSpc>
              </a:pPr>
              <a:r>
                <a:rPr lang="en-US" sz="2398">
                  <a:solidFill>
                    <a:srgbClr val="F9FDFF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Completed</a:t>
              </a:r>
            </a:p>
            <a:p>
              <a:pPr algn="l">
                <a:lnSpc>
                  <a:spcPts val="3597"/>
                </a:lnSpc>
              </a:pPr>
              <a:r>
                <a:rPr lang="en-US" sz="2398">
                  <a:solidFill>
                    <a:srgbClr val="F9FDFF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Expired</a:t>
              </a:r>
            </a:p>
            <a:p>
              <a:pPr algn="l">
                <a:lnSpc>
                  <a:spcPts val="3597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938300" y="8745371"/>
            <a:ext cx="613944" cy="294483"/>
            <a:chOff x="0" y="0"/>
            <a:chExt cx="161697" cy="77559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61697" cy="77559"/>
            </a:xfrm>
            <a:custGeom>
              <a:avLst/>
              <a:gdLst/>
              <a:ahLst/>
              <a:cxnLst/>
              <a:rect r="r" b="b" t="t" l="l"/>
              <a:pathLst>
                <a:path h="77559" w="161697">
                  <a:moveTo>
                    <a:pt x="0" y="0"/>
                  </a:moveTo>
                  <a:lnTo>
                    <a:pt x="161697" y="0"/>
                  </a:lnTo>
                  <a:lnTo>
                    <a:pt x="161697" y="77559"/>
                  </a:lnTo>
                  <a:lnTo>
                    <a:pt x="0" y="77559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76200"/>
              <a:ext cx="161697" cy="1537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3415296" y="3736973"/>
            <a:ext cx="1006286" cy="364342"/>
            <a:chOff x="0" y="0"/>
            <a:chExt cx="265030" cy="95958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65030" cy="95958"/>
            </a:xfrm>
            <a:custGeom>
              <a:avLst/>
              <a:gdLst/>
              <a:ahLst/>
              <a:cxnLst/>
              <a:rect r="r" b="b" t="t" l="l"/>
              <a:pathLst>
                <a:path h="95958" w="265030">
                  <a:moveTo>
                    <a:pt x="0" y="0"/>
                  </a:moveTo>
                  <a:lnTo>
                    <a:pt x="265030" y="0"/>
                  </a:lnTo>
                  <a:lnTo>
                    <a:pt x="265030" y="95958"/>
                  </a:lnTo>
                  <a:lnTo>
                    <a:pt x="0" y="95958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76200"/>
              <a:ext cx="265030" cy="1721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3835649" y="4918093"/>
            <a:ext cx="1006286" cy="300395"/>
            <a:chOff x="0" y="0"/>
            <a:chExt cx="265030" cy="79116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65030" cy="79116"/>
            </a:xfrm>
            <a:custGeom>
              <a:avLst/>
              <a:gdLst/>
              <a:ahLst/>
              <a:cxnLst/>
              <a:rect r="r" b="b" t="t" l="l"/>
              <a:pathLst>
                <a:path h="79116" w="265030">
                  <a:moveTo>
                    <a:pt x="0" y="0"/>
                  </a:moveTo>
                  <a:lnTo>
                    <a:pt x="265030" y="0"/>
                  </a:lnTo>
                  <a:lnTo>
                    <a:pt x="265030" y="79116"/>
                  </a:lnTo>
                  <a:lnTo>
                    <a:pt x="0" y="79116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76200"/>
              <a:ext cx="265030" cy="1553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3835649" y="5694379"/>
            <a:ext cx="1006286" cy="364342"/>
            <a:chOff x="0" y="0"/>
            <a:chExt cx="265030" cy="95958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265030" cy="95958"/>
            </a:xfrm>
            <a:custGeom>
              <a:avLst/>
              <a:gdLst/>
              <a:ahLst/>
              <a:cxnLst/>
              <a:rect r="r" b="b" t="t" l="l"/>
              <a:pathLst>
                <a:path h="95958" w="265030">
                  <a:moveTo>
                    <a:pt x="0" y="0"/>
                  </a:moveTo>
                  <a:lnTo>
                    <a:pt x="265030" y="0"/>
                  </a:lnTo>
                  <a:lnTo>
                    <a:pt x="265030" y="95958"/>
                  </a:lnTo>
                  <a:lnTo>
                    <a:pt x="0" y="95958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76200"/>
              <a:ext cx="265030" cy="1721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3835649" y="8745371"/>
            <a:ext cx="1006286" cy="364342"/>
            <a:chOff x="0" y="0"/>
            <a:chExt cx="265030" cy="95958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65030" cy="95958"/>
            </a:xfrm>
            <a:custGeom>
              <a:avLst/>
              <a:gdLst/>
              <a:ahLst/>
              <a:cxnLst/>
              <a:rect r="r" b="b" t="t" l="l"/>
              <a:pathLst>
                <a:path h="95958" w="265030">
                  <a:moveTo>
                    <a:pt x="0" y="0"/>
                  </a:moveTo>
                  <a:lnTo>
                    <a:pt x="265030" y="0"/>
                  </a:lnTo>
                  <a:lnTo>
                    <a:pt x="265030" y="95958"/>
                  </a:lnTo>
                  <a:lnTo>
                    <a:pt x="0" y="95958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76200"/>
              <a:ext cx="265030" cy="1721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3835649" y="9528814"/>
            <a:ext cx="1006286" cy="364342"/>
            <a:chOff x="0" y="0"/>
            <a:chExt cx="265030" cy="95958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65030" cy="95958"/>
            </a:xfrm>
            <a:custGeom>
              <a:avLst/>
              <a:gdLst/>
              <a:ahLst/>
              <a:cxnLst/>
              <a:rect r="r" b="b" t="t" l="l"/>
              <a:pathLst>
                <a:path h="95958" w="265030">
                  <a:moveTo>
                    <a:pt x="0" y="0"/>
                  </a:moveTo>
                  <a:lnTo>
                    <a:pt x="265030" y="0"/>
                  </a:lnTo>
                  <a:lnTo>
                    <a:pt x="265030" y="95958"/>
                  </a:lnTo>
                  <a:lnTo>
                    <a:pt x="0" y="95958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76200"/>
              <a:ext cx="265030" cy="1721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386856" y="402977"/>
            <a:ext cx="1379259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ACTIVE AUTO RENEWAL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044974" y="1635373"/>
            <a:ext cx="4317299" cy="8096587"/>
          </a:xfrm>
          <a:custGeom>
            <a:avLst/>
            <a:gdLst/>
            <a:ahLst/>
            <a:cxnLst/>
            <a:rect r="r" b="b" t="t" l="l"/>
            <a:pathLst>
              <a:path h="8096587" w="4317299">
                <a:moveTo>
                  <a:pt x="0" y="0"/>
                </a:moveTo>
                <a:lnTo>
                  <a:pt x="4317298" y="0"/>
                </a:lnTo>
                <a:lnTo>
                  <a:pt x="4317298" y="8096587"/>
                </a:lnTo>
                <a:lnTo>
                  <a:pt x="0" y="80965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425" r="0" b="-7073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996402" y="3979340"/>
            <a:ext cx="7194366" cy="3844494"/>
            <a:chOff x="0" y="0"/>
            <a:chExt cx="9592488" cy="5125992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28575"/>
              <a:ext cx="9592488" cy="11028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25"/>
                </a:lnSpc>
              </a:pPr>
              <a:r>
                <a:rPr lang="en-US" sz="2558" spc="255">
                  <a:solidFill>
                    <a:srgbClr val="F4CC7D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AUTO RENWAL - FAIL SAFE </a:t>
              </a:r>
            </a:p>
            <a:p>
              <a:pPr algn="l">
                <a:lnSpc>
                  <a:spcPts val="3325"/>
                </a:lnSpc>
              </a:pPr>
              <a:r>
                <a:rPr lang="en-US" sz="2558" spc="255">
                  <a:solidFill>
                    <a:srgbClr val="F4CC7D"/>
                  </a:solidFill>
                  <a:latin typeface="Canva Sans"/>
                  <a:ea typeface="Canva Sans"/>
                  <a:cs typeface="Canva Sans"/>
                  <a:sym typeface="Canva Sans"/>
                </a:rPr>
                <a:t>NOT A PRIMARY PAYMENT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1220193"/>
              <a:ext cx="9592488" cy="39057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97"/>
                </a:lnSpc>
              </a:pPr>
            </a:p>
            <a:p>
              <a:pPr algn="l">
                <a:lnSpc>
                  <a:spcPts val="4914"/>
                </a:lnSpc>
              </a:pPr>
              <a:r>
                <a:rPr lang="en-US" sz="4200">
                  <a:solidFill>
                    <a:srgbClr val="F9FDFF"/>
                  </a:solidFill>
                  <a:latin typeface="ABeeZee"/>
                  <a:ea typeface="ABeeZee"/>
                  <a:cs typeface="ABeeZee"/>
                  <a:sym typeface="ABeeZee"/>
                </a:rPr>
                <a:t>ACTIVE AUTO RENEWAL DOES NOT AUTOMATICALLY RENEW YOUR SCOUT ON THEIR EXPIRATION DATE!!!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65340" y="5493905"/>
            <a:ext cx="595598" cy="189762"/>
            <a:chOff x="0" y="0"/>
            <a:chExt cx="156865" cy="4997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6865" cy="49978"/>
            </a:xfrm>
            <a:custGeom>
              <a:avLst/>
              <a:gdLst/>
              <a:ahLst/>
              <a:cxnLst/>
              <a:rect r="r" b="b" t="t" l="l"/>
              <a:pathLst>
                <a:path h="49978" w="156865">
                  <a:moveTo>
                    <a:pt x="0" y="0"/>
                  </a:moveTo>
                  <a:lnTo>
                    <a:pt x="156865" y="0"/>
                  </a:lnTo>
                  <a:lnTo>
                    <a:pt x="156865" y="49978"/>
                  </a:lnTo>
                  <a:lnTo>
                    <a:pt x="0" y="4997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76200"/>
              <a:ext cx="156865" cy="1261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2175759" y="8452810"/>
            <a:ext cx="2293209" cy="1610980"/>
          </a:xfrm>
          <a:custGeom>
            <a:avLst/>
            <a:gdLst/>
            <a:ahLst/>
            <a:cxnLst/>
            <a:rect r="r" b="b" t="t" l="l"/>
            <a:pathLst>
              <a:path h="1610980" w="2293209">
                <a:moveTo>
                  <a:pt x="0" y="0"/>
                </a:moveTo>
                <a:lnTo>
                  <a:pt x="2293209" y="0"/>
                </a:lnTo>
                <a:lnTo>
                  <a:pt x="2293209" y="1610980"/>
                </a:lnTo>
                <a:lnTo>
                  <a:pt x="0" y="16109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7996402" y="3013503"/>
            <a:ext cx="13792596" cy="965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6300" spc="189">
                <a:solidFill>
                  <a:srgbClr val="E61F93"/>
                </a:solidFill>
                <a:latin typeface="Adumu Regular"/>
                <a:ea typeface="Adumu Regular"/>
                <a:cs typeface="Adumu Regular"/>
                <a:sym typeface="Adumu Regular"/>
              </a:rPr>
              <a:t>PARENT VIEW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-10800000">
            <a:off x="4879952" y="5114925"/>
            <a:ext cx="1215961" cy="626220"/>
          </a:xfrm>
          <a:custGeom>
            <a:avLst/>
            <a:gdLst/>
            <a:ahLst/>
            <a:cxnLst/>
            <a:rect r="r" b="b" t="t" l="l"/>
            <a:pathLst>
              <a:path h="626220" w="1215961">
                <a:moveTo>
                  <a:pt x="0" y="0"/>
                </a:moveTo>
                <a:lnTo>
                  <a:pt x="1215961" y="0"/>
                </a:lnTo>
                <a:lnTo>
                  <a:pt x="1215961" y="626220"/>
                </a:lnTo>
                <a:lnTo>
                  <a:pt x="0" y="6262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7818" y="1582623"/>
            <a:ext cx="9501222" cy="5863844"/>
            <a:chOff x="0" y="0"/>
            <a:chExt cx="12668296" cy="781845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668296" cy="7818459"/>
            </a:xfrm>
            <a:custGeom>
              <a:avLst/>
              <a:gdLst/>
              <a:ahLst/>
              <a:cxnLst/>
              <a:rect r="r" b="b" t="t" l="l"/>
              <a:pathLst>
                <a:path h="7818459" w="12668296">
                  <a:moveTo>
                    <a:pt x="0" y="0"/>
                  </a:moveTo>
                  <a:lnTo>
                    <a:pt x="12668296" y="0"/>
                  </a:lnTo>
                  <a:lnTo>
                    <a:pt x="12668296" y="7818459"/>
                  </a:lnTo>
                  <a:lnTo>
                    <a:pt x="0" y="78184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0">
              <a:off x="11333597" y="1870965"/>
              <a:ext cx="1092063" cy="554571"/>
              <a:chOff x="0" y="0"/>
              <a:chExt cx="175879" cy="89315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175879" cy="89315"/>
              </a:xfrm>
              <a:custGeom>
                <a:avLst/>
                <a:gdLst/>
                <a:ahLst/>
                <a:cxnLst/>
                <a:rect r="r" b="b" t="t" l="l"/>
                <a:pathLst>
                  <a:path h="89315" w="175879">
                    <a:moveTo>
                      <a:pt x="44658" y="0"/>
                    </a:moveTo>
                    <a:lnTo>
                      <a:pt x="131222" y="0"/>
                    </a:lnTo>
                    <a:cubicBezTo>
                      <a:pt x="155886" y="0"/>
                      <a:pt x="175879" y="19994"/>
                      <a:pt x="175879" y="44658"/>
                    </a:cubicBezTo>
                    <a:lnTo>
                      <a:pt x="175879" y="44658"/>
                    </a:lnTo>
                    <a:cubicBezTo>
                      <a:pt x="175879" y="56501"/>
                      <a:pt x="171174" y="67860"/>
                      <a:pt x="162800" y="76235"/>
                    </a:cubicBezTo>
                    <a:cubicBezTo>
                      <a:pt x="154425" y="84610"/>
                      <a:pt x="143066" y="89315"/>
                      <a:pt x="131222" y="89315"/>
                    </a:cubicBezTo>
                    <a:lnTo>
                      <a:pt x="44658" y="89315"/>
                    </a:lnTo>
                    <a:cubicBezTo>
                      <a:pt x="19994" y="89315"/>
                      <a:pt x="0" y="69321"/>
                      <a:pt x="0" y="44658"/>
                    </a:cubicBezTo>
                    <a:lnTo>
                      <a:pt x="0" y="44658"/>
                    </a:lnTo>
                    <a:cubicBezTo>
                      <a:pt x="0" y="19994"/>
                      <a:pt x="19994" y="0"/>
                      <a:pt x="44658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rnd">
                <a:solidFill>
                  <a:srgbClr val="E61F93"/>
                </a:solidFill>
                <a:prstDash val="solid"/>
                <a:round/>
              </a:ln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66675"/>
                <a:ext cx="175879" cy="15599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grpSp>
          <p:nvGrpSpPr>
            <p:cNvPr name="Group 7" id="7"/>
            <p:cNvGrpSpPr/>
            <p:nvPr/>
          </p:nvGrpSpPr>
          <p:grpSpPr>
            <a:xfrm rot="0">
              <a:off x="3564833" y="3511622"/>
              <a:ext cx="514279" cy="327895"/>
              <a:chOff x="0" y="0"/>
              <a:chExt cx="82826" cy="52808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82826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82826">
                    <a:moveTo>
                      <a:pt x="0" y="0"/>
                    </a:moveTo>
                    <a:lnTo>
                      <a:pt x="82826" y="0"/>
                    </a:lnTo>
                    <a:lnTo>
                      <a:pt x="82826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66675"/>
                <a:ext cx="82826" cy="1194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3509066" y="4252223"/>
              <a:ext cx="1064960" cy="327895"/>
              <a:chOff x="0" y="0"/>
              <a:chExt cx="171514" cy="52808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71514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71514">
                    <a:moveTo>
                      <a:pt x="0" y="0"/>
                    </a:moveTo>
                    <a:lnTo>
                      <a:pt x="171514" y="0"/>
                    </a:lnTo>
                    <a:lnTo>
                      <a:pt x="171514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66675"/>
                <a:ext cx="171514" cy="1194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2994787" y="5133312"/>
              <a:ext cx="827186" cy="327895"/>
              <a:chOff x="0" y="0"/>
              <a:chExt cx="133220" cy="52808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133220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33220">
                    <a:moveTo>
                      <a:pt x="0" y="0"/>
                    </a:moveTo>
                    <a:lnTo>
                      <a:pt x="133220" y="0"/>
                    </a:lnTo>
                    <a:lnTo>
                      <a:pt x="133220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66675"/>
                <a:ext cx="133220" cy="1194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3564833" y="5823224"/>
              <a:ext cx="767882" cy="249225"/>
              <a:chOff x="0" y="0"/>
              <a:chExt cx="123669" cy="40138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123669" cy="40138"/>
              </a:xfrm>
              <a:custGeom>
                <a:avLst/>
                <a:gdLst/>
                <a:ahLst/>
                <a:cxnLst/>
                <a:rect r="r" b="b" t="t" l="l"/>
                <a:pathLst>
                  <a:path h="40138" w="123669">
                    <a:moveTo>
                      <a:pt x="0" y="0"/>
                    </a:moveTo>
                    <a:lnTo>
                      <a:pt x="123669" y="0"/>
                    </a:lnTo>
                    <a:lnTo>
                      <a:pt x="123669" y="40138"/>
                    </a:lnTo>
                    <a:lnTo>
                      <a:pt x="0" y="40138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66675"/>
                <a:ext cx="123669" cy="10681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3360108" y="6430709"/>
              <a:ext cx="807696" cy="249225"/>
              <a:chOff x="0" y="0"/>
              <a:chExt cx="130081" cy="40138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130081" cy="40138"/>
              </a:xfrm>
              <a:custGeom>
                <a:avLst/>
                <a:gdLst/>
                <a:ahLst/>
                <a:cxnLst/>
                <a:rect r="r" b="b" t="t" l="l"/>
                <a:pathLst>
                  <a:path h="40138" w="130081">
                    <a:moveTo>
                      <a:pt x="0" y="0"/>
                    </a:moveTo>
                    <a:lnTo>
                      <a:pt x="130081" y="0"/>
                    </a:lnTo>
                    <a:lnTo>
                      <a:pt x="130081" y="40138"/>
                    </a:lnTo>
                    <a:lnTo>
                      <a:pt x="0" y="40138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66675"/>
                <a:ext cx="130081" cy="10681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0">
              <a:off x="3604049" y="7131680"/>
              <a:ext cx="437497" cy="327895"/>
              <a:chOff x="0" y="0"/>
              <a:chExt cx="70460" cy="52808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70460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70460">
                    <a:moveTo>
                      <a:pt x="0" y="0"/>
                    </a:moveTo>
                    <a:lnTo>
                      <a:pt x="70460" y="0"/>
                    </a:lnTo>
                    <a:lnTo>
                      <a:pt x="70460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66675"/>
                <a:ext cx="70460" cy="1194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5032453" y="3532586"/>
              <a:ext cx="1064960" cy="327895"/>
              <a:chOff x="0" y="0"/>
              <a:chExt cx="171514" cy="52808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171514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71514">
                    <a:moveTo>
                      <a:pt x="0" y="0"/>
                    </a:moveTo>
                    <a:lnTo>
                      <a:pt x="171514" y="0"/>
                    </a:lnTo>
                    <a:lnTo>
                      <a:pt x="171514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66675"/>
                <a:ext cx="171514" cy="1194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0">
              <a:off x="4982608" y="4252223"/>
              <a:ext cx="1064960" cy="327895"/>
              <a:chOff x="0" y="0"/>
              <a:chExt cx="171514" cy="52808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171514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71514">
                    <a:moveTo>
                      <a:pt x="0" y="0"/>
                    </a:moveTo>
                    <a:lnTo>
                      <a:pt x="171514" y="0"/>
                    </a:lnTo>
                    <a:lnTo>
                      <a:pt x="171514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66675"/>
                <a:ext cx="171514" cy="1194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0">
              <a:off x="5032453" y="4969532"/>
              <a:ext cx="1064960" cy="327895"/>
              <a:chOff x="0" y="0"/>
              <a:chExt cx="171514" cy="52808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171514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71514">
                    <a:moveTo>
                      <a:pt x="0" y="0"/>
                    </a:moveTo>
                    <a:lnTo>
                      <a:pt x="171514" y="0"/>
                    </a:lnTo>
                    <a:lnTo>
                      <a:pt x="171514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66675"/>
                <a:ext cx="171514" cy="1194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0">
              <a:off x="5060799" y="5783889"/>
              <a:ext cx="1064960" cy="327895"/>
              <a:chOff x="0" y="0"/>
              <a:chExt cx="171514" cy="52808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171514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71514">
                    <a:moveTo>
                      <a:pt x="0" y="0"/>
                    </a:moveTo>
                    <a:lnTo>
                      <a:pt x="171514" y="0"/>
                    </a:lnTo>
                    <a:lnTo>
                      <a:pt x="171514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66675"/>
                <a:ext cx="171514" cy="1194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0">
              <a:off x="4982608" y="6391374"/>
              <a:ext cx="1064960" cy="327895"/>
              <a:chOff x="0" y="0"/>
              <a:chExt cx="171514" cy="52808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171514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71514">
                    <a:moveTo>
                      <a:pt x="0" y="0"/>
                    </a:moveTo>
                    <a:lnTo>
                      <a:pt x="171514" y="0"/>
                    </a:lnTo>
                    <a:lnTo>
                      <a:pt x="171514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66675"/>
                <a:ext cx="171514" cy="1194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0">
              <a:off x="4982608" y="7202142"/>
              <a:ext cx="1064960" cy="327895"/>
              <a:chOff x="0" y="0"/>
              <a:chExt cx="171514" cy="52808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171514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71514">
                    <a:moveTo>
                      <a:pt x="0" y="0"/>
                    </a:moveTo>
                    <a:lnTo>
                      <a:pt x="171514" y="0"/>
                    </a:lnTo>
                    <a:lnTo>
                      <a:pt x="171514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66675"/>
                <a:ext cx="171514" cy="1194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grpSp>
          <p:nvGrpSpPr>
            <p:cNvPr name="Group 43" id="43"/>
            <p:cNvGrpSpPr/>
            <p:nvPr/>
          </p:nvGrpSpPr>
          <p:grpSpPr>
            <a:xfrm rot="0">
              <a:off x="3429393" y="4805585"/>
              <a:ext cx="903323" cy="327895"/>
              <a:chOff x="0" y="0"/>
              <a:chExt cx="145482" cy="52808"/>
            </a:xfrm>
          </p:grpSpPr>
          <p:sp>
            <p:nvSpPr>
              <p:cNvPr name="Freeform 44" id="44"/>
              <p:cNvSpPr/>
              <p:nvPr/>
            </p:nvSpPr>
            <p:spPr>
              <a:xfrm flipH="false" flipV="false" rot="0">
                <a:off x="0" y="0"/>
                <a:ext cx="145482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45482">
                    <a:moveTo>
                      <a:pt x="0" y="0"/>
                    </a:moveTo>
                    <a:lnTo>
                      <a:pt x="145482" y="0"/>
                    </a:lnTo>
                    <a:lnTo>
                      <a:pt x="145482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45" id="45"/>
              <p:cNvSpPr txBox="true"/>
              <p:nvPr/>
            </p:nvSpPr>
            <p:spPr>
              <a:xfrm>
                <a:off x="0" y="-66675"/>
                <a:ext cx="145482" cy="1194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grpSp>
          <p:nvGrpSpPr>
            <p:cNvPr name="Group 46" id="46"/>
            <p:cNvGrpSpPr/>
            <p:nvPr/>
          </p:nvGrpSpPr>
          <p:grpSpPr>
            <a:xfrm rot="0">
              <a:off x="11741089" y="1485057"/>
              <a:ext cx="277078" cy="277078"/>
              <a:chOff x="0" y="0"/>
              <a:chExt cx="812800" cy="812800"/>
            </a:xfrm>
          </p:grpSpPr>
          <p:sp>
            <p:nvSpPr>
              <p:cNvPr name="Freeform 47" id="4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812800"/>
                    </a:moveTo>
                    <a:lnTo>
                      <a:pt x="0" y="406400"/>
                    </a:lnTo>
                    <a:lnTo>
                      <a:pt x="203200" y="406400"/>
                    </a:lnTo>
                    <a:lnTo>
                      <a:pt x="203200" y="0"/>
                    </a:lnTo>
                    <a:lnTo>
                      <a:pt x="609600" y="0"/>
                    </a:lnTo>
                    <a:lnTo>
                      <a:pt x="609600" y="406400"/>
                    </a:lnTo>
                    <a:lnTo>
                      <a:pt x="812800" y="406400"/>
                    </a:lnTo>
                    <a:lnTo>
                      <a:pt x="406400" y="812800"/>
                    </a:lnTo>
                    <a:close/>
                  </a:path>
                </a:pathLst>
              </a:custGeom>
              <a:solidFill>
                <a:srgbClr val="CE1126"/>
              </a:solidFill>
            </p:spPr>
          </p:sp>
          <p:sp>
            <p:nvSpPr>
              <p:cNvPr name="TextBox 48" id="48"/>
              <p:cNvSpPr txBox="true"/>
              <p:nvPr/>
            </p:nvSpPr>
            <p:spPr>
              <a:xfrm>
                <a:off x="203200" y="-66675"/>
                <a:ext cx="406400" cy="7778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99"/>
                  </a:lnSpc>
                </a:pPr>
              </a:p>
            </p:txBody>
          </p:sp>
        </p:grpSp>
        <p:sp>
          <p:nvSpPr>
            <p:cNvPr name="TextBox 49" id="49"/>
            <p:cNvSpPr txBox="true"/>
            <p:nvPr/>
          </p:nvSpPr>
          <p:spPr>
            <a:xfrm rot="0">
              <a:off x="6368692" y="801094"/>
              <a:ext cx="6056968" cy="6839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52"/>
                </a:lnSpc>
              </a:pPr>
              <a:r>
                <a:rPr lang="en-US" sz="3108">
                  <a:solidFill>
                    <a:srgbClr val="E61F93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Select the Filter Button</a:t>
              </a:r>
            </a:p>
          </p:txBody>
        </p:sp>
      </p:grpSp>
      <p:sp>
        <p:nvSpPr>
          <p:cNvPr name="Freeform 50" id="50"/>
          <p:cNvSpPr/>
          <p:nvPr/>
        </p:nvSpPr>
        <p:spPr>
          <a:xfrm flipH="false" flipV="false" rot="0">
            <a:off x="7693391" y="4603361"/>
            <a:ext cx="9780222" cy="4870813"/>
          </a:xfrm>
          <a:custGeom>
            <a:avLst/>
            <a:gdLst/>
            <a:ahLst/>
            <a:cxnLst/>
            <a:rect r="r" b="b" t="t" l="l"/>
            <a:pathLst>
              <a:path h="4870813" w="9780222">
                <a:moveTo>
                  <a:pt x="0" y="0"/>
                </a:moveTo>
                <a:lnTo>
                  <a:pt x="9780223" y="0"/>
                </a:lnTo>
                <a:lnTo>
                  <a:pt x="9780223" y="4870814"/>
                </a:lnTo>
                <a:lnTo>
                  <a:pt x="0" y="48708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51" id="51"/>
          <p:cNvGrpSpPr/>
          <p:nvPr/>
        </p:nvGrpSpPr>
        <p:grpSpPr>
          <a:xfrm rot="0">
            <a:off x="10193227" y="6501822"/>
            <a:ext cx="1656932" cy="372089"/>
            <a:chOff x="0" y="0"/>
            <a:chExt cx="436393" cy="97999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436393" cy="97999"/>
            </a:xfrm>
            <a:custGeom>
              <a:avLst/>
              <a:gdLst/>
              <a:ahLst/>
              <a:cxnLst/>
              <a:rect r="r" b="b" t="t" l="l"/>
              <a:pathLst>
                <a:path h="97999" w="436393">
                  <a:moveTo>
                    <a:pt x="48999" y="0"/>
                  </a:moveTo>
                  <a:lnTo>
                    <a:pt x="387394" y="0"/>
                  </a:lnTo>
                  <a:cubicBezTo>
                    <a:pt x="414456" y="0"/>
                    <a:pt x="436393" y="21938"/>
                    <a:pt x="436393" y="48999"/>
                  </a:cubicBezTo>
                  <a:lnTo>
                    <a:pt x="436393" y="48999"/>
                  </a:lnTo>
                  <a:cubicBezTo>
                    <a:pt x="436393" y="61995"/>
                    <a:pt x="431231" y="74458"/>
                    <a:pt x="422042" y="83647"/>
                  </a:cubicBezTo>
                  <a:cubicBezTo>
                    <a:pt x="412853" y="92836"/>
                    <a:pt x="400390" y="97999"/>
                    <a:pt x="387394" y="97999"/>
                  </a:cubicBezTo>
                  <a:lnTo>
                    <a:pt x="48999" y="97999"/>
                  </a:lnTo>
                  <a:cubicBezTo>
                    <a:pt x="36004" y="97999"/>
                    <a:pt x="23541" y="92836"/>
                    <a:pt x="14352" y="83647"/>
                  </a:cubicBezTo>
                  <a:cubicBezTo>
                    <a:pt x="5162" y="74458"/>
                    <a:pt x="0" y="61995"/>
                    <a:pt x="0" y="48999"/>
                  </a:cubicBezTo>
                  <a:lnTo>
                    <a:pt x="0" y="48999"/>
                  </a:lnTo>
                  <a:cubicBezTo>
                    <a:pt x="0" y="36004"/>
                    <a:pt x="5162" y="23541"/>
                    <a:pt x="14352" y="14352"/>
                  </a:cubicBezTo>
                  <a:cubicBezTo>
                    <a:pt x="23541" y="5162"/>
                    <a:pt x="36004" y="0"/>
                    <a:pt x="4899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61F93"/>
              </a:solidFill>
              <a:prstDash val="solid"/>
              <a:round/>
            </a:ln>
          </p:spPr>
        </p:sp>
        <p:sp>
          <p:nvSpPr>
            <p:cNvPr name="TextBox 53" id="53"/>
            <p:cNvSpPr txBox="true"/>
            <p:nvPr/>
          </p:nvSpPr>
          <p:spPr>
            <a:xfrm>
              <a:off x="0" y="-76200"/>
              <a:ext cx="436393" cy="1741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10471865" y="8563716"/>
            <a:ext cx="694478" cy="200506"/>
            <a:chOff x="0" y="0"/>
            <a:chExt cx="182908" cy="52808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182908" cy="52808"/>
            </a:xfrm>
            <a:custGeom>
              <a:avLst/>
              <a:gdLst/>
              <a:ahLst/>
              <a:cxnLst/>
              <a:rect r="r" b="b" t="t" l="l"/>
              <a:pathLst>
                <a:path h="52808" w="182908">
                  <a:moveTo>
                    <a:pt x="0" y="0"/>
                  </a:moveTo>
                  <a:lnTo>
                    <a:pt x="182908" y="0"/>
                  </a:lnTo>
                  <a:lnTo>
                    <a:pt x="182908" y="52808"/>
                  </a:lnTo>
                  <a:lnTo>
                    <a:pt x="0" y="52808"/>
                  </a:lnTo>
                  <a:close/>
                </a:path>
              </a:pathLst>
            </a:custGeom>
            <a:solidFill>
              <a:srgbClr val="898989"/>
            </a:solid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76200"/>
              <a:ext cx="182908" cy="129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10533789" y="8118975"/>
            <a:ext cx="694478" cy="200506"/>
            <a:chOff x="0" y="0"/>
            <a:chExt cx="182908" cy="52808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182908" cy="52808"/>
            </a:xfrm>
            <a:custGeom>
              <a:avLst/>
              <a:gdLst/>
              <a:ahLst/>
              <a:cxnLst/>
              <a:rect r="r" b="b" t="t" l="l"/>
              <a:pathLst>
                <a:path h="52808" w="182908">
                  <a:moveTo>
                    <a:pt x="0" y="0"/>
                  </a:moveTo>
                  <a:lnTo>
                    <a:pt x="182908" y="0"/>
                  </a:lnTo>
                  <a:lnTo>
                    <a:pt x="182908" y="52808"/>
                  </a:lnTo>
                  <a:lnTo>
                    <a:pt x="0" y="52808"/>
                  </a:lnTo>
                  <a:close/>
                </a:path>
              </a:pathLst>
            </a:custGeom>
            <a:solidFill>
              <a:srgbClr val="898989"/>
            </a:solidFill>
          </p:spPr>
        </p:sp>
        <p:sp>
          <p:nvSpPr>
            <p:cNvPr name="TextBox 59" id="59"/>
            <p:cNvSpPr txBox="true"/>
            <p:nvPr/>
          </p:nvSpPr>
          <p:spPr>
            <a:xfrm>
              <a:off x="0" y="-76200"/>
              <a:ext cx="182908" cy="129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10779884" y="7738976"/>
            <a:ext cx="546098" cy="86206"/>
            <a:chOff x="0" y="0"/>
            <a:chExt cx="143828" cy="22705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143828" cy="22705"/>
            </a:xfrm>
            <a:custGeom>
              <a:avLst/>
              <a:gdLst/>
              <a:ahLst/>
              <a:cxnLst/>
              <a:rect r="r" b="b" t="t" l="l"/>
              <a:pathLst>
                <a:path h="22705" w="143828">
                  <a:moveTo>
                    <a:pt x="0" y="0"/>
                  </a:moveTo>
                  <a:lnTo>
                    <a:pt x="143828" y="0"/>
                  </a:lnTo>
                  <a:lnTo>
                    <a:pt x="143828" y="22705"/>
                  </a:lnTo>
                  <a:lnTo>
                    <a:pt x="0" y="22705"/>
                  </a:lnTo>
                  <a:close/>
                </a:path>
              </a:pathLst>
            </a:custGeom>
            <a:gradFill rotWithShape="true">
              <a:gsLst>
                <a:gs pos="0">
                  <a:srgbClr val="777777">
                    <a:alpha val="100000"/>
                  </a:srgbClr>
                </a:gs>
                <a:gs pos="100000">
                  <a:srgbClr val="82828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62" id="62"/>
            <p:cNvSpPr txBox="true"/>
            <p:nvPr/>
          </p:nvSpPr>
          <p:spPr>
            <a:xfrm>
              <a:off x="0" y="-76200"/>
              <a:ext cx="143828" cy="989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63" id="63"/>
          <p:cNvGrpSpPr/>
          <p:nvPr/>
        </p:nvGrpSpPr>
        <p:grpSpPr>
          <a:xfrm rot="0">
            <a:off x="11482829" y="7738976"/>
            <a:ext cx="563243" cy="86206"/>
            <a:chOff x="0" y="0"/>
            <a:chExt cx="148344" cy="22705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148344" cy="22705"/>
            </a:xfrm>
            <a:custGeom>
              <a:avLst/>
              <a:gdLst/>
              <a:ahLst/>
              <a:cxnLst/>
              <a:rect r="r" b="b" t="t" l="l"/>
              <a:pathLst>
                <a:path h="22705" w="148344">
                  <a:moveTo>
                    <a:pt x="0" y="0"/>
                  </a:moveTo>
                  <a:lnTo>
                    <a:pt x="148344" y="0"/>
                  </a:lnTo>
                  <a:lnTo>
                    <a:pt x="148344" y="22705"/>
                  </a:lnTo>
                  <a:lnTo>
                    <a:pt x="0" y="22705"/>
                  </a:lnTo>
                  <a:close/>
                </a:path>
              </a:pathLst>
            </a:custGeom>
            <a:gradFill rotWithShape="true">
              <a:gsLst>
                <a:gs pos="0">
                  <a:srgbClr val="7B7B7B">
                    <a:alpha val="100000"/>
                  </a:srgbClr>
                </a:gs>
                <a:gs pos="100000">
                  <a:srgbClr val="838383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76200"/>
              <a:ext cx="148344" cy="989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66" id="66"/>
          <p:cNvGrpSpPr/>
          <p:nvPr/>
        </p:nvGrpSpPr>
        <p:grpSpPr>
          <a:xfrm rot="0">
            <a:off x="11465334" y="8118975"/>
            <a:ext cx="694478" cy="200506"/>
            <a:chOff x="0" y="0"/>
            <a:chExt cx="182908" cy="52808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182908" cy="52808"/>
            </a:xfrm>
            <a:custGeom>
              <a:avLst/>
              <a:gdLst/>
              <a:ahLst/>
              <a:cxnLst/>
              <a:rect r="r" b="b" t="t" l="l"/>
              <a:pathLst>
                <a:path h="52808" w="182908">
                  <a:moveTo>
                    <a:pt x="0" y="0"/>
                  </a:moveTo>
                  <a:lnTo>
                    <a:pt x="182908" y="0"/>
                  </a:lnTo>
                  <a:lnTo>
                    <a:pt x="182908" y="52808"/>
                  </a:lnTo>
                  <a:lnTo>
                    <a:pt x="0" y="52808"/>
                  </a:lnTo>
                  <a:close/>
                </a:path>
              </a:pathLst>
            </a:custGeom>
            <a:solidFill>
              <a:srgbClr val="8C8C8C"/>
            </a:solidFill>
          </p:spPr>
        </p:sp>
        <p:sp>
          <p:nvSpPr>
            <p:cNvPr name="TextBox 68" id="68"/>
            <p:cNvSpPr txBox="true"/>
            <p:nvPr/>
          </p:nvSpPr>
          <p:spPr>
            <a:xfrm>
              <a:off x="0" y="-76200"/>
              <a:ext cx="182908" cy="129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69" id="69"/>
          <p:cNvGrpSpPr/>
          <p:nvPr/>
        </p:nvGrpSpPr>
        <p:grpSpPr>
          <a:xfrm rot="0">
            <a:off x="11451999" y="8563716"/>
            <a:ext cx="694478" cy="200506"/>
            <a:chOff x="0" y="0"/>
            <a:chExt cx="182908" cy="52808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182908" cy="52808"/>
            </a:xfrm>
            <a:custGeom>
              <a:avLst/>
              <a:gdLst/>
              <a:ahLst/>
              <a:cxnLst/>
              <a:rect r="r" b="b" t="t" l="l"/>
              <a:pathLst>
                <a:path h="52808" w="182908">
                  <a:moveTo>
                    <a:pt x="0" y="0"/>
                  </a:moveTo>
                  <a:lnTo>
                    <a:pt x="182908" y="0"/>
                  </a:lnTo>
                  <a:lnTo>
                    <a:pt x="182908" y="52808"/>
                  </a:lnTo>
                  <a:lnTo>
                    <a:pt x="0" y="52808"/>
                  </a:lnTo>
                  <a:close/>
                </a:path>
              </a:pathLst>
            </a:custGeom>
            <a:solidFill>
              <a:srgbClr val="8C8C8C"/>
            </a:solidFill>
          </p:spPr>
        </p:sp>
        <p:sp>
          <p:nvSpPr>
            <p:cNvPr name="TextBox 71" id="71"/>
            <p:cNvSpPr txBox="true"/>
            <p:nvPr/>
          </p:nvSpPr>
          <p:spPr>
            <a:xfrm>
              <a:off x="0" y="-76200"/>
              <a:ext cx="182908" cy="129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sp>
        <p:nvSpPr>
          <p:cNvPr name="TextBox 72" id="72"/>
          <p:cNvSpPr txBox="true"/>
          <p:nvPr/>
        </p:nvSpPr>
        <p:spPr>
          <a:xfrm rot="0">
            <a:off x="2386856" y="402977"/>
            <a:ext cx="1379259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COUNCIL PAYMENT OPTION</a:t>
            </a:r>
          </a:p>
        </p:txBody>
      </p:sp>
      <p:grpSp>
        <p:nvGrpSpPr>
          <p:cNvPr name="Group 73" id="73"/>
          <p:cNvGrpSpPr/>
          <p:nvPr/>
        </p:nvGrpSpPr>
        <p:grpSpPr>
          <a:xfrm rot="0">
            <a:off x="10302433" y="6323192"/>
            <a:ext cx="169432" cy="169432"/>
            <a:chOff x="0" y="0"/>
            <a:chExt cx="812800" cy="812800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81280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812800"/>
                  </a:lnTo>
                  <a:close/>
                </a:path>
              </a:pathLst>
            </a:custGeom>
            <a:solidFill>
              <a:srgbClr val="CE1126"/>
            </a:solidFill>
          </p:spPr>
        </p:sp>
        <p:sp>
          <p:nvSpPr>
            <p:cNvPr name="TextBox 75" id="75"/>
            <p:cNvSpPr txBox="true"/>
            <p:nvPr/>
          </p:nvSpPr>
          <p:spPr>
            <a:xfrm>
              <a:off x="203200" y="-76200"/>
              <a:ext cx="406400" cy="787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sp>
        <p:nvSpPr>
          <p:cNvPr name="TextBox 76" id="76"/>
          <p:cNvSpPr txBox="true"/>
          <p:nvPr/>
        </p:nvSpPr>
        <p:spPr>
          <a:xfrm rot="0">
            <a:off x="9640725" y="6029219"/>
            <a:ext cx="1875086" cy="289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1714">
                <a:solidFill>
                  <a:srgbClr val="E61F9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Select this option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70936" y="1826219"/>
            <a:ext cx="11326883" cy="6202124"/>
            <a:chOff x="0" y="0"/>
            <a:chExt cx="15102511" cy="82694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2511" cy="8269498"/>
            </a:xfrm>
            <a:custGeom>
              <a:avLst/>
              <a:gdLst/>
              <a:ahLst/>
              <a:cxnLst/>
              <a:rect r="r" b="b" t="t" l="l"/>
              <a:pathLst>
                <a:path h="8269498" w="15102511">
                  <a:moveTo>
                    <a:pt x="0" y="0"/>
                  </a:moveTo>
                  <a:lnTo>
                    <a:pt x="15102511" y="0"/>
                  </a:lnTo>
                  <a:lnTo>
                    <a:pt x="15102511" y="8269498"/>
                  </a:lnTo>
                  <a:lnTo>
                    <a:pt x="0" y="82694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0">
              <a:off x="8996755" y="3628345"/>
              <a:ext cx="3387620" cy="475704"/>
              <a:chOff x="0" y="0"/>
              <a:chExt cx="553625" cy="77742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553625" cy="77742"/>
              </a:xfrm>
              <a:custGeom>
                <a:avLst/>
                <a:gdLst/>
                <a:ahLst/>
                <a:cxnLst/>
                <a:rect r="r" b="b" t="t" l="l"/>
                <a:pathLst>
                  <a:path h="77742" w="553625">
                    <a:moveTo>
                      <a:pt x="38871" y="0"/>
                    </a:moveTo>
                    <a:lnTo>
                      <a:pt x="514754" y="0"/>
                    </a:lnTo>
                    <a:cubicBezTo>
                      <a:pt x="536222" y="0"/>
                      <a:pt x="553625" y="17403"/>
                      <a:pt x="553625" y="38871"/>
                    </a:cubicBezTo>
                    <a:lnTo>
                      <a:pt x="553625" y="38871"/>
                    </a:lnTo>
                    <a:cubicBezTo>
                      <a:pt x="553625" y="49180"/>
                      <a:pt x="549529" y="59067"/>
                      <a:pt x="542240" y="66357"/>
                    </a:cubicBezTo>
                    <a:cubicBezTo>
                      <a:pt x="534950" y="73647"/>
                      <a:pt x="525063" y="77742"/>
                      <a:pt x="514754" y="77742"/>
                    </a:cubicBezTo>
                    <a:lnTo>
                      <a:pt x="38871" y="77742"/>
                    </a:lnTo>
                    <a:cubicBezTo>
                      <a:pt x="28562" y="77742"/>
                      <a:pt x="18675" y="73647"/>
                      <a:pt x="11385" y="66357"/>
                    </a:cubicBezTo>
                    <a:cubicBezTo>
                      <a:pt x="4095" y="59067"/>
                      <a:pt x="0" y="49180"/>
                      <a:pt x="0" y="38871"/>
                    </a:cubicBezTo>
                    <a:lnTo>
                      <a:pt x="0" y="38871"/>
                    </a:lnTo>
                    <a:cubicBezTo>
                      <a:pt x="0" y="28562"/>
                      <a:pt x="4095" y="18675"/>
                      <a:pt x="11385" y="11385"/>
                    </a:cubicBezTo>
                    <a:cubicBezTo>
                      <a:pt x="18675" y="4095"/>
                      <a:pt x="28562" y="0"/>
                      <a:pt x="3887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rnd">
                <a:solidFill>
                  <a:srgbClr val="CE1126"/>
                </a:solidFill>
                <a:prstDash val="solid"/>
                <a:round/>
              </a:ln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76200"/>
                <a:ext cx="553625" cy="15394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grpSp>
          <p:nvGrpSpPr>
            <p:cNvPr name="Group 7" id="7"/>
            <p:cNvGrpSpPr/>
            <p:nvPr/>
          </p:nvGrpSpPr>
          <p:grpSpPr>
            <a:xfrm rot="0">
              <a:off x="4141352" y="3846974"/>
              <a:ext cx="683260" cy="323133"/>
              <a:chOff x="0" y="0"/>
              <a:chExt cx="111662" cy="52808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11662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11662">
                    <a:moveTo>
                      <a:pt x="0" y="0"/>
                    </a:moveTo>
                    <a:lnTo>
                      <a:pt x="111662" y="0"/>
                    </a:lnTo>
                    <a:lnTo>
                      <a:pt x="111662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76200"/>
                <a:ext cx="111662" cy="1290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4439148" y="4635981"/>
              <a:ext cx="683260" cy="323133"/>
              <a:chOff x="0" y="0"/>
              <a:chExt cx="111662" cy="52808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11662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11662">
                    <a:moveTo>
                      <a:pt x="0" y="0"/>
                    </a:moveTo>
                    <a:lnTo>
                      <a:pt x="111662" y="0"/>
                    </a:lnTo>
                    <a:lnTo>
                      <a:pt x="111662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76200"/>
                <a:ext cx="111662" cy="1290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4043110" y="5348237"/>
              <a:ext cx="781502" cy="323133"/>
              <a:chOff x="0" y="0"/>
              <a:chExt cx="127718" cy="52808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127718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27718">
                    <a:moveTo>
                      <a:pt x="0" y="0"/>
                    </a:moveTo>
                    <a:lnTo>
                      <a:pt x="127718" y="0"/>
                    </a:lnTo>
                    <a:lnTo>
                      <a:pt x="127718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76200"/>
                <a:ext cx="127718" cy="1290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3923377" y="6088123"/>
              <a:ext cx="1106929" cy="323133"/>
              <a:chOff x="0" y="0"/>
              <a:chExt cx="180901" cy="52808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180901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80901">
                    <a:moveTo>
                      <a:pt x="0" y="0"/>
                    </a:moveTo>
                    <a:lnTo>
                      <a:pt x="180901" y="0"/>
                    </a:lnTo>
                    <a:lnTo>
                      <a:pt x="180901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76200"/>
                <a:ext cx="180901" cy="1290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5608844" y="6088123"/>
              <a:ext cx="1106929" cy="323133"/>
              <a:chOff x="0" y="0"/>
              <a:chExt cx="180901" cy="52808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180901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80901">
                    <a:moveTo>
                      <a:pt x="0" y="0"/>
                    </a:moveTo>
                    <a:lnTo>
                      <a:pt x="180901" y="0"/>
                    </a:lnTo>
                    <a:lnTo>
                      <a:pt x="180901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76200"/>
                <a:ext cx="180901" cy="1290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0">
              <a:off x="5581213" y="5375867"/>
              <a:ext cx="1106929" cy="323133"/>
              <a:chOff x="0" y="0"/>
              <a:chExt cx="180901" cy="52808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180901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80901">
                    <a:moveTo>
                      <a:pt x="0" y="0"/>
                    </a:moveTo>
                    <a:lnTo>
                      <a:pt x="180901" y="0"/>
                    </a:lnTo>
                    <a:lnTo>
                      <a:pt x="180901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76200"/>
                <a:ext cx="180901" cy="1290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5581213" y="4635981"/>
              <a:ext cx="1106929" cy="323133"/>
              <a:chOff x="0" y="0"/>
              <a:chExt cx="180901" cy="52808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180901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80901">
                    <a:moveTo>
                      <a:pt x="0" y="0"/>
                    </a:moveTo>
                    <a:lnTo>
                      <a:pt x="180901" y="0"/>
                    </a:lnTo>
                    <a:lnTo>
                      <a:pt x="180901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76200"/>
                <a:ext cx="180901" cy="1290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0">
              <a:off x="5608844" y="3898389"/>
              <a:ext cx="1106929" cy="323133"/>
              <a:chOff x="0" y="0"/>
              <a:chExt cx="180901" cy="52808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180901" cy="52808"/>
              </a:xfrm>
              <a:custGeom>
                <a:avLst/>
                <a:gdLst/>
                <a:ahLst/>
                <a:cxnLst/>
                <a:rect r="r" b="b" t="t" l="l"/>
                <a:pathLst>
                  <a:path h="52808" w="180901">
                    <a:moveTo>
                      <a:pt x="0" y="0"/>
                    </a:moveTo>
                    <a:lnTo>
                      <a:pt x="180901" y="0"/>
                    </a:lnTo>
                    <a:lnTo>
                      <a:pt x="180901" y="52808"/>
                    </a:lnTo>
                    <a:lnTo>
                      <a:pt x="0" y="52808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76200"/>
                <a:ext cx="180901" cy="1290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-10800000">
              <a:off x="3080068" y="6481676"/>
              <a:ext cx="273054" cy="273054"/>
              <a:chOff x="0" y="0"/>
              <a:chExt cx="812800" cy="81280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812800"/>
                    </a:moveTo>
                    <a:lnTo>
                      <a:pt x="0" y="406400"/>
                    </a:lnTo>
                    <a:lnTo>
                      <a:pt x="203200" y="406400"/>
                    </a:lnTo>
                    <a:lnTo>
                      <a:pt x="203200" y="0"/>
                    </a:lnTo>
                    <a:lnTo>
                      <a:pt x="609600" y="0"/>
                    </a:lnTo>
                    <a:lnTo>
                      <a:pt x="609600" y="406400"/>
                    </a:lnTo>
                    <a:lnTo>
                      <a:pt x="812800" y="406400"/>
                    </a:lnTo>
                    <a:lnTo>
                      <a:pt x="406400" y="812800"/>
                    </a:lnTo>
                    <a:close/>
                  </a:path>
                </a:pathLst>
              </a:custGeom>
              <a:solidFill>
                <a:srgbClr val="CE1126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203200" y="-76200"/>
                <a:ext cx="406400" cy="787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sp>
          <p:nvSpPr>
            <p:cNvPr name="TextBox 34" id="34"/>
            <p:cNvSpPr txBox="true"/>
            <p:nvPr/>
          </p:nvSpPr>
          <p:spPr>
            <a:xfrm rot="0">
              <a:off x="3080068" y="6783857"/>
              <a:ext cx="4732156" cy="4361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33"/>
                </a:lnSpc>
              </a:pPr>
              <a:r>
                <a:rPr lang="en-US" sz="1952">
                  <a:solidFill>
                    <a:srgbClr val="CE1126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Select the youth and adults to renew</a:t>
              </a:r>
            </a:p>
          </p:txBody>
        </p:sp>
        <p:grpSp>
          <p:nvGrpSpPr>
            <p:cNvPr name="Group 35" id="35"/>
            <p:cNvGrpSpPr/>
            <p:nvPr/>
          </p:nvGrpSpPr>
          <p:grpSpPr>
            <a:xfrm rot="0">
              <a:off x="9207066" y="2205591"/>
              <a:ext cx="273054" cy="273054"/>
              <a:chOff x="0" y="0"/>
              <a:chExt cx="812800" cy="812800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812800"/>
                    </a:moveTo>
                    <a:lnTo>
                      <a:pt x="0" y="406400"/>
                    </a:lnTo>
                    <a:lnTo>
                      <a:pt x="203200" y="406400"/>
                    </a:lnTo>
                    <a:lnTo>
                      <a:pt x="203200" y="0"/>
                    </a:lnTo>
                    <a:lnTo>
                      <a:pt x="609600" y="0"/>
                    </a:lnTo>
                    <a:lnTo>
                      <a:pt x="609600" y="406400"/>
                    </a:lnTo>
                    <a:lnTo>
                      <a:pt x="812800" y="406400"/>
                    </a:lnTo>
                    <a:lnTo>
                      <a:pt x="406400" y="812800"/>
                    </a:lnTo>
                    <a:close/>
                  </a:path>
                </a:pathLst>
              </a:custGeom>
              <a:solidFill>
                <a:srgbClr val="CE1126"/>
              </a:solidFill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203200" y="-76200"/>
                <a:ext cx="406400" cy="787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sp>
          <p:nvSpPr>
            <p:cNvPr name="TextBox 38" id="38"/>
            <p:cNvSpPr txBox="true"/>
            <p:nvPr/>
          </p:nvSpPr>
          <p:spPr>
            <a:xfrm rot="0">
              <a:off x="7551256" y="1698487"/>
              <a:ext cx="4030591" cy="5071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66"/>
                </a:lnSpc>
              </a:pPr>
              <a:r>
                <a:rPr lang="en-US" sz="2261">
                  <a:solidFill>
                    <a:srgbClr val="CE1126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Then click on the Print Tab</a:t>
              </a:r>
            </a:p>
          </p:txBody>
        </p:sp>
        <p:grpSp>
          <p:nvGrpSpPr>
            <p:cNvPr name="Group 39" id="39"/>
            <p:cNvGrpSpPr/>
            <p:nvPr/>
          </p:nvGrpSpPr>
          <p:grpSpPr>
            <a:xfrm rot="0">
              <a:off x="11302140" y="3355291"/>
              <a:ext cx="273054" cy="273054"/>
              <a:chOff x="0" y="0"/>
              <a:chExt cx="812800" cy="812800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812800"/>
                    </a:moveTo>
                    <a:lnTo>
                      <a:pt x="0" y="406400"/>
                    </a:lnTo>
                    <a:lnTo>
                      <a:pt x="203200" y="406400"/>
                    </a:lnTo>
                    <a:lnTo>
                      <a:pt x="203200" y="0"/>
                    </a:lnTo>
                    <a:lnTo>
                      <a:pt x="609600" y="0"/>
                    </a:lnTo>
                    <a:lnTo>
                      <a:pt x="609600" y="406400"/>
                    </a:lnTo>
                    <a:lnTo>
                      <a:pt x="812800" y="406400"/>
                    </a:lnTo>
                    <a:lnTo>
                      <a:pt x="406400" y="812800"/>
                    </a:lnTo>
                    <a:close/>
                  </a:path>
                </a:pathLst>
              </a:custGeom>
              <a:solidFill>
                <a:srgbClr val="CE1126"/>
              </a:solidFill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203200" y="-76200"/>
                <a:ext cx="406400" cy="787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sp>
          <p:nvSpPr>
            <p:cNvPr name="TextBox 42" id="42"/>
            <p:cNvSpPr txBox="true"/>
            <p:nvPr/>
          </p:nvSpPr>
          <p:spPr>
            <a:xfrm rot="0">
              <a:off x="11039971" y="2945222"/>
              <a:ext cx="1344404" cy="4100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50"/>
                </a:lnSpc>
              </a:pPr>
              <a:r>
                <a:rPr lang="en-US" sz="1821">
                  <a:solidFill>
                    <a:srgbClr val="CE1126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Select This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0009785" y="600654"/>
            <a:ext cx="7606575" cy="8026512"/>
            <a:chOff x="0" y="0"/>
            <a:chExt cx="10142101" cy="10702016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0142101" cy="10702016"/>
            </a:xfrm>
            <a:custGeom>
              <a:avLst/>
              <a:gdLst/>
              <a:ahLst/>
              <a:cxnLst/>
              <a:rect r="r" b="b" t="t" l="l"/>
              <a:pathLst>
                <a:path h="10702016" w="10142101">
                  <a:moveTo>
                    <a:pt x="0" y="0"/>
                  </a:moveTo>
                  <a:lnTo>
                    <a:pt x="10142101" y="0"/>
                  </a:lnTo>
                  <a:lnTo>
                    <a:pt x="10142101" y="10702016"/>
                  </a:lnTo>
                  <a:lnTo>
                    <a:pt x="0" y="10702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grpSp>
          <p:nvGrpSpPr>
            <p:cNvPr name="Group 45" id="45"/>
            <p:cNvGrpSpPr/>
            <p:nvPr/>
          </p:nvGrpSpPr>
          <p:grpSpPr>
            <a:xfrm rot="0">
              <a:off x="103063" y="5192725"/>
              <a:ext cx="7159209" cy="2460858"/>
              <a:chOff x="0" y="0"/>
              <a:chExt cx="1414165" cy="486095"/>
            </a:xfrm>
          </p:grpSpPr>
          <p:sp>
            <p:nvSpPr>
              <p:cNvPr name="Freeform 46" id="46"/>
              <p:cNvSpPr/>
              <p:nvPr/>
            </p:nvSpPr>
            <p:spPr>
              <a:xfrm flipH="false" flipV="false" rot="0">
                <a:off x="0" y="0"/>
                <a:ext cx="1414165" cy="486095"/>
              </a:xfrm>
              <a:custGeom>
                <a:avLst/>
                <a:gdLst/>
                <a:ahLst/>
                <a:cxnLst/>
                <a:rect r="r" b="b" t="t" l="l"/>
                <a:pathLst>
                  <a:path h="486095" w="1414165">
                    <a:moveTo>
                      <a:pt x="73535" y="0"/>
                    </a:moveTo>
                    <a:lnTo>
                      <a:pt x="1340630" y="0"/>
                    </a:lnTo>
                    <a:cubicBezTo>
                      <a:pt x="1360133" y="0"/>
                      <a:pt x="1378836" y="7747"/>
                      <a:pt x="1392627" y="21538"/>
                    </a:cubicBezTo>
                    <a:cubicBezTo>
                      <a:pt x="1406417" y="35328"/>
                      <a:pt x="1414165" y="54032"/>
                      <a:pt x="1414165" y="73535"/>
                    </a:cubicBezTo>
                    <a:lnTo>
                      <a:pt x="1414165" y="412561"/>
                    </a:lnTo>
                    <a:cubicBezTo>
                      <a:pt x="1414165" y="432063"/>
                      <a:pt x="1406417" y="450767"/>
                      <a:pt x="1392627" y="464557"/>
                    </a:cubicBezTo>
                    <a:cubicBezTo>
                      <a:pt x="1378836" y="478348"/>
                      <a:pt x="1360133" y="486095"/>
                      <a:pt x="1340630" y="486095"/>
                    </a:cubicBezTo>
                    <a:lnTo>
                      <a:pt x="73535" y="486095"/>
                    </a:lnTo>
                    <a:cubicBezTo>
                      <a:pt x="54032" y="486095"/>
                      <a:pt x="35328" y="478348"/>
                      <a:pt x="21538" y="464557"/>
                    </a:cubicBezTo>
                    <a:cubicBezTo>
                      <a:pt x="7747" y="450767"/>
                      <a:pt x="0" y="432063"/>
                      <a:pt x="0" y="412561"/>
                    </a:cubicBezTo>
                    <a:lnTo>
                      <a:pt x="0" y="73535"/>
                    </a:lnTo>
                    <a:cubicBezTo>
                      <a:pt x="0" y="54032"/>
                      <a:pt x="7747" y="35328"/>
                      <a:pt x="21538" y="21538"/>
                    </a:cubicBezTo>
                    <a:cubicBezTo>
                      <a:pt x="35328" y="7747"/>
                      <a:pt x="54032" y="0"/>
                      <a:pt x="7353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rnd">
                <a:solidFill>
                  <a:srgbClr val="CE1126"/>
                </a:solidFill>
                <a:prstDash val="solid"/>
                <a:round/>
              </a:ln>
            </p:spPr>
          </p:sp>
          <p:sp>
            <p:nvSpPr>
              <p:cNvPr name="TextBox 47" id="47"/>
              <p:cNvSpPr txBox="true"/>
              <p:nvPr/>
            </p:nvSpPr>
            <p:spPr>
              <a:xfrm>
                <a:off x="0" y="-76200"/>
                <a:ext cx="1414165" cy="56229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grpSp>
          <p:nvGrpSpPr>
            <p:cNvPr name="Group 48" id="48"/>
            <p:cNvGrpSpPr/>
            <p:nvPr/>
          </p:nvGrpSpPr>
          <p:grpSpPr>
            <a:xfrm rot="0">
              <a:off x="194250" y="8104260"/>
              <a:ext cx="5234204" cy="2151183"/>
              <a:chOff x="0" y="0"/>
              <a:chExt cx="1033917" cy="424925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0" y="0"/>
                <a:ext cx="1033917" cy="424925"/>
              </a:xfrm>
              <a:custGeom>
                <a:avLst/>
                <a:gdLst/>
                <a:ahLst/>
                <a:cxnLst/>
                <a:rect r="r" b="b" t="t" l="l"/>
                <a:pathLst>
                  <a:path h="424925" w="1033917">
                    <a:moveTo>
                      <a:pt x="100579" y="0"/>
                    </a:moveTo>
                    <a:lnTo>
                      <a:pt x="933338" y="0"/>
                    </a:lnTo>
                    <a:cubicBezTo>
                      <a:pt x="960013" y="0"/>
                      <a:pt x="985596" y="10597"/>
                      <a:pt x="1004458" y="29459"/>
                    </a:cubicBezTo>
                    <a:cubicBezTo>
                      <a:pt x="1023320" y="48321"/>
                      <a:pt x="1033917" y="73904"/>
                      <a:pt x="1033917" y="100579"/>
                    </a:cubicBezTo>
                    <a:lnTo>
                      <a:pt x="1033917" y="324346"/>
                    </a:lnTo>
                    <a:cubicBezTo>
                      <a:pt x="1033917" y="351021"/>
                      <a:pt x="1023320" y="376604"/>
                      <a:pt x="1004458" y="395466"/>
                    </a:cubicBezTo>
                    <a:cubicBezTo>
                      <a:pt x="985596" y="414328"/>
                      <a:pt x="960013" y="424925"/>
                      <a:pt x="933338" y="424925"/>
                    </a:cubicBezTo>
                    <a:lnTo>
                      <a:pt x="100579" y="424925"/>
                    </a:lnTo>
                    <a:cubicBezTo>
                      <a:pt x="73904" y="424925"/>
                      <a:pt x="48321" y="414328"/>
                      <a:pt x="29459" y="395466"/>
                    </a:cubicBezTo>
                    <a:cubicBezTo>
                      <a:pt x="10597" y="376604"/>
                      <a:pt x="0" y="351021"/>
                      <a:pt x="0" y="324346"/>
                    </a:cubicBezTo>
                    <a:lnTo>
                      <a:pt x="0" y="100579"/>
                    </a:lnTo>
                    <a:cubicBezTo>
                      <a:pt x="0" y="73904"/>
                      <a:pt x="10597" y="48321"/>
                      <a:pt x="29459" y="29459"/>
                    </a:cubicBezTo>
                    <a:cubicBezTo>
                      <a:pt x="48321" y="10597"/>
                      <a:pt x="73904" y="0"/>
                      <a:pt x="100579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rnd">
                <a:solidFill>
                  <a:srgbClr val="CE1126"/>
                </a:solidFill>
                <a:prstDash val="solid"/>
                <a:round/>
              </a:ln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0" y="-76200"/>
                <a:ext cx="1033917" cy="5011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sp>
          <p:nvSpPr>
            <p:cNvPr name="AutoShape 51" id="51"/>
            <p:cNvSpPr/>
            <p:nvPr/>
          </p:nvSpPr>
          <p:spPr>
            <a:xfrm>
              <a:off x="479649" y="2870445"/>
              <a:ext cx="7134150" cy="0"/>
            </a:xfrm>
            <a:prstGeom prst="line">
              <a:avLst/>
            </a:prstGeom>
            <a:ln cap="flat" w="50800">
              <a:solidFill>
                <a:srgbClr val="CE1126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52" id="52"/>
            <p:cNvGrpSpPr/>
            <p:nvPr/>
          </p:nvGrpSpPr>
          <p:grpSpPr>
            <a:xfrm rot="0">
              <a:off x="1517719" y="6423154"/>
              <a:ext cx="906817" cy="196725"/>
              <a:chOff x="0" y="0"/>
              <a:chExt cx="179124" cy="38859"/>
            </a:xfrm>
          </p:grpSpPr>
          <p:sp>
            <p:nvSpPr>
              <p:cNvPr name="Freeform 53" id="53"/>
              <p:cNvSpPr/>
              <p:nvPr/>
            </p:nvSpPr>
            <p:spPr>
              <a:xfrm flipH="false" flipV="false" rot="0">
                <a:off x="0" y="0"/>
                <a:ext cx="179124" cy="38859"/>
              </a:xfrm>
              <a:custGeom>
                <a:avLst/>
                <a:gdLst/>
                <a:ahLst/>
                <a:cxnLst/>
                <a:rect r="r" b="b" t="t" l="l"/>
                <a:pathLst>
                  <a:path h="38859" w="179124">
                    <a:moveTo>
                      <a:pt x="0" y="0"/>
                    </a:moveTo>
                    <a:lnTo>
                      <a:pt x="179124" y="0"/>
                    </a:lnTo>
                    <a:lnTo>
                      <a:pt x="179124" y="38859"/>
                    </a:lnTo>
                    <a:lnTo>
                      <a:pt x="0" y="38859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54" id="54"/>
              <p:cNvSpPr txBox="true"/>
              <p:nvPr/>
            </p:nvSpPr>
            <p:spPr>
              <a:xfrm>
                <a:off x="0" y="-76200"/>
                <a:ext cx="179124" cy="11505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grpSp>
          <p:nvGrpSpPr>
            <p:cNvPr name="Group 55" id="55"/>
            <p:cNvGrpSpPr/>
            <p:nvPr/>
          </p:nvGrpSpPr>
          <p:grpSpPr>
            <a:xfrm rot="0">
              <a:off x="1528689" y="6720332"/>
              <a:ext cx="906817" cy="196725"/>
              <a:chOff x="0" y="0"/>
              <a:chExt cx="179124" cy="38859"/>
            </a:xfrm>
          </p:grpSpPr>
          <p:sp>
            <p:nvSpPr>
              <p:cNvPr name="Freeform 56" id="56"/>
              <p:cNvSpPr/>
              <p:nvPr/>
            </p:nvSpPr>
            <p:spPr>
              <a:xfrm flipH="false" flipV="false" rot="0">
                <a:off x="0" y="0"/>
                <a:ext cx="179124" cy="38859"/>
              </a:xfrm>
              <a:custGeom>
                <a:avLst/>
                <a:gdLst/>
                <a:ahLst/>
                <a:cxnLst/>
                <a:rect r="r" b="b" t="t" l="l"/>
                <a:pathLst>
                  <a:path h="38859" w="179124">
                    <a:moveTo>
                      <a:pt x="0" y="0"/>
                    </a:moveTo>
                    <a:lnTo>
                      <a:pt x="179124" y="0"/>
                    </a:lnTo>
                    <a:lnTo>
                      <a:pt x="179124" y="38859"/>
                    </a:lnTo>
                    <a:lnTo>
                      <a:pt x="0" y="38859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57" id="57"/>
              <p:cNvSpPr txBox="true"/>
              <p:nvPr/>
            </p:nvSpPr>
            <p:spPr>
              <a:xfrm>
                <a:off x="0" y="-76200"/>
                <a:ext cx="179124" cy="11505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grpSp>
          <p:nvGrpSpPr>
            <p:cNvPr name="Group 58" id="58"/>
            <p:cNvGrpSpPr/>
            <p:nvPr/>
          </p:nvGrpSpPr>
          <p:grpSpPr>
            <a:xfrm rot="0">
              <a:off x="1528689" y="7018657"/>
              <a:ext cx="906817" cy="196725"/>
              <a:chOff x="0" y="0"/>
              <a:chExt cx="179124" cy="38859"/>
            </a:xfrm>
          </p:grpSpPr>
          <p:sp>
            <p:nvSpPr>
              <p:cNvPr name="Freeform 59" id="59"/>
              <p:cNvSpPr/>
              <p:nvPr/>
            </p:nvSpPr>
            <p:spPr>
              <a:xfrm flipH="false" flipV="false" rot="0">
                <a:off x="0" y="0"/>
                <a:ext cx="179124" cy="38859"/>
              </a:xfrm>
              <a:custGeom>
                <a:avLst/>
                <a:gdLst/>
                <a:ahLst/>
                <a:cxnLst/>
                <a:rect r="r" b="b" t="t" l="l"/>
                <a:pathLst>
                  <a:path h="38859" w="179124">
                    <a:moveTo>
                      <a:pt x="0" y="0"/>
                    </a:moveTo>
                    <a:lnTo>
                      <a:pt x="179124" y="0"/>
                    </a:lnTo>
                    <a:lnTo>
                      <a:pt x="179124" y="38859"/>
                    </a:lnTo>
                    <a:lnTo>
                      <a:pt x="0" y="38859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60" id="60"/>
              <p:cNvSpPr txBox="true"/>
              <p:nvPr/>
            </p:nvSpPr>
            <p:spPr>
              <a:xfrm>
                <a:off x="0" y="-76200"/>
                <a:ext cx="179124" cy="11505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grpSp>
          <p:nvGrpSpPr>
            <p:cNvPr name="Group 61" id="61"/>
            <p:cNvGrpSpPr/>
            <p:nvPr/>
          </p:nvGrpSpPr>
          <p:grpSpPr>
            <a:xfrm rot="0">
              <a:off x="5142597" y="6423154"/>
              <a:ext cx="906817" cy="196725"/>
              <a:chOff x="0" y="0"/>
              <a:chExt cx="179124" cy="38859"/>
            </a:xfrm>
          </p:grpSpPr>
          <p:sp>
            <p:nvSpPr>
              <p:cNvPr name="Freeform 62" id="62"/>
              <p:cNvSpPr/>
              <p:nvPr/>
            </p:nvSpPr>
            <p:spPr>
              <a:xfrm flipH="false" flipV="false" rot="0">
                <a:off x="0" y="0"/>
                <a:ext cx="179124" cy="38859"/>
              </a:xfrm>
              <a:custGeom>
                <a:avLst/>
                <a:gdLst/>
                <a:ahLst/>
                <a:cxnLst/>
                <a:rect r="r" b="b" t="t" l="l"/>
                <a:pathLst>
                  <a:path h="38859" w="179124">
                    <a:moveTo>
                      <a:pt x="0" y="0"/>
                    </a:moveTo>
                    <a:lnTo>
                      <a:pt x="179124" y="0"/>
                    </a:lnTo>
                    <a:lnTo>
                      <a:pt x="179124" y="38859"/>
                    </a:lnTo>
                    <a:lnTo>
                      <a:pt x="0" y="38859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63" id="63"/>
              <p:cNvSpPr txBox="true"/>
              <p:nvPr/>
            </p:nvSpPr>
            <p:spPr>
              <a:xfrm>
                <a:off x="0" y="-76200"/>
                <a:ext cx="179124" cy="11505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grpSp>
          <p:nvGrpSpPr>
            <p:cNvPr name="Group 64" id="64"/>
            <p:cNvGrpSpPr/>
            <p:nvPr/>
          </p:nvGrpSpPr>
          <p:grpSpPr>
            <a:xfrm rot="0">
              <a:off x="5142597" y="6720332"/>
              <a:ext cx="906817" cy="196725"/>
              <a:chOff x="0" y="0"/>
              <a:chExt cx="179124" cy="38859"/>
            </a:xfrm>
          </p:grpSpPr>
          <p:sp>
            <p:nvSpPr>
              <p:cNvPr name="Freeform 65" id="65"/>
              <p:cNvSpPr/>
              <p:nvPr/>
            </p:nvSpPr>
            <p:spPr>
              <a:xfrm flipH="false" flipV="false" rot="0">
                <a:off x="0" y="0"/>
                <a:ext cx="179124" cy="38859"/>
              </a:xfrm>
              <a:custGeom>
                <a:avLst/>
                <a:gdLst/>
                <a:ahLst/>
                <a:cxnLst/>
                <a:rect r="r" b="b" t="t" l="l"/>
                <a:pathLst>
                  <a:path h="38859" w="179124">
                    <a:moveTo>
                      <a:pt x="0" y="0"/>
                    </a:moveTo>
                    <a:lnTo>
                      <a:pt x="179124" y="0"/>
                    </a:lnTo>
                    <a:lnTo>
                      <a:pt x="179124" y="38859"/>
                    </a:lnTo>
                    <a:lnTo>
                      <a:pt x="0" y="38859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66" id="66"/>
              <p:cNvSpPr txBox="true"/>
              <p:nvPr/>
            </p:nvSpPr>
            <p:spPr>
              <a:xfrm>
                <a:off x="0" y="-76200"/>
                <a:ext cx="179124" cy="11505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grpSp>
          <p:nvGrpSpPr>
            <p:cNvPr name="Group 67" id="67"/>
            <p:cNvGrpSpPr/>
            <p:nvPr/>
          </p:nvGrpSpPr>
          <p:grpSpPr>
            <a:xfrm rot="0">
              <a:off x="5142597" y="7018657"/>
              <a:ext cx="906817" cy="196725"/>
              <a:chOff x="0" y="0"/>
              <a:chExt cx="179124" cy="38859"/>
            </a:xfrm>
          </p:grpSpPr>
          <p:sp>
            <p:nvSpPr>
              <p:cNvPr name="Freeform 68" id="68"/>
              <p:cNvSpPr/>
              <p:nvPr/>
            </p:nvSpPr>
            <p:spPr>
              <a:xfrm flipH="false" flipV="false" rot="0">
                <a:off x="0" y="0"/>
                <a:ext cx="179124" cy="38859"/>
              </a:xfrm>
              <a:custGeom>
                <a:avLst/>
                <a:gdLst/>
                <a:ahLst/>
                <a:cxnLst/>
                <a:rect r="r" b="b" t="t" l="l"/>
                <a:pathLst>
                  <a:path h="38859" w="179124">
                    <a:moveTo>
                      <a:pt x="0" y="0"/>
                    </a:moveTo>
                    <a:lnTo>
                      <a:pt x="179124" y="0"/>
                    </a:lnTo>
                    <a:lnTo>
                      <a:pt x="179124" y="38859"/>
                    </a:lnTo>
                    <a:lnTo>
                      <a:pt x="0" y="38859"/>
                    </a:lnTo>
                    <a:close/>
                  </a:path>
                </a:pathLst>
              </a:custGeom>
              <a:solidFill>
                <a:srgbClr val="FAFAFA"/>
              </a:solidFill>
            </p:spPr>
          </p:sp>
          <p:sp>
            <p:nvSpPr>
              <p:cNvPr name="TextBox 69" id="69"/>
              <p:cNvSpPr txBox="true"/>
              <p:nvPr/>
            </p:nvSpPr>
            <p:spPr>
              <a:xfrm>
                <a:off x="0" y="-76200"/>
                <a:ext cx="179124" cy="11505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grpSp>
          <p:nvGrpSpPr>
            <p:cNvPr name="Group 70" id="70"/>
            <p:cNvGrpSpPr/>
            <p:nvPr/>
          </p:nvGrpSpPr>
          <p:grpSpPr>
            <a:xfrm rot="-10800000">
              <a:off x="5751749" y="7878350"/>
              <a:ext cx="225910" cy="225910"/>
              <a:chOff x="0" y="0"/>
              <a:chExt cx="812800" cy="812800"/>
            </a:xfrm>
          </p:grpSpPr>
          <p:sp>
            <p:nvSpPr>
              <p:cNvPr name="Freeform 71" id="7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812800"/>
                    </a:moveTo>
                    <a:lnTo>
                      <a:pt x="0" y="406400"/>
                    </a:lnTo>
                    <a:lnTo>
                      <a:pt x="203200" y="406400"/>
                    </a:lnTo>
                    <a:lnTo>
                      <a:pt x="203200" y="0"/>
                    </a:lnTo>
                    <a:lnTo>
                      <a:pt x="609600" y="0"/>
                    </a:lnTo>
                    <a:lnTo>
                      <a:pt x="609600" y="406400"/>
                    </a:lnTo>
                    <a:lnTo>
                      <a:pt x="812800" y="406400"/>
                    </a:lnTo>
                    <a:lnTo>
                      <a:pt x="406400" y="812800"/>
                    </a:lnTo>
                    <a:close/>
                  </a:path>
                </a:pathLst>
              </a:custGeom>
              <a:solidFill>
                <a:srgbClr val="CE1126"/>
              </a:solidFill>
            </p:spPr>
          </p:sp>
          <p:sp>
            <p:nvSpPr>
              <p:cNvPr name="TextBox 72" id="72"/>
              <p:cNvSpPr txBox="true"/>
              <p:nvPr/>
            </p:nvSpPr>
            <p:spPr>
              <a:xfrm>
                <a:off x="203200" y="-76200"/>
                <a:ext cx="406400" cy="787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sp>
          <p:nvSpPr>
            <p:cNvPr name="TextBox 73" id="73"/>
            <p:cNvSpPr txBox="true"/>
            <p:nvPr/>
          </p:nvSpPr>
          <p:spPr>
            <a:xfrm rot="0">
              <a:off x="5751749" y="8085394"/>
              <a:ext cx="3291587" cy="4073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97"/>
                </a:lnSpc>
              </a:pPr>
              <a:r>
                <a:rPr lang="en-US" sz="1855">
                  <a:solidFill>
                    <a:srgbClr val="CE1126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Confirm Accuracy of these</a:t>
              </a:r>
            </a:p>
          </p:txBody>
        </p:sp>
        <p:grpSp>
          <p:nvGrpSpPr>
            <p:cNvPr name="Group 74" id="74"/>
            <p:cNvGrpSpPr/>
            <p:nvPr/>
          </p:nvGrpSpPr>
          <p:grpSpPr>
            <a:xfrm rot="5400000">
              <a:off x="5475039" y="8209348"/>
              <a:ext cx="225910" cy="225910"/>
              <a:chOff x="0" y="0"/>
              <a:chExt cx="812800" cy="812800"/>
            </a:xfrm>
          </p:grpSpPr>
          <p:sp>
            <p:nvSpPr>
              <p:cNvPr name="Freeform 75" id="7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812800"/>
                    </a:moveTo>
                    <a:lnTo>
                      <a:pt x="0" y="406400"/>
                    </a:lnTo>
                    <a:lnTo>
                      <a:pt x="203200" y="406400"/>
                    </a:lnTo>
                    <a:lnTo>
                      <a:pt x="203200" y="0"/>
                    </a:lnTo>
                    <a:lnTo>
                      <a:pt x="609600" y="0"/>
                    </a:lnTo>
                    <a:lnTo>
                      <a:pt x="609600" y="406400"/>
                    </a:lnTo>
                    <a:lnTo>
                      <a:pt x="812800" y="406400"/>
                    </a:lnTo>
                    <a:lnTo>
                      <a:pt x="406400" y="812800"/>
                    </a:lnTo>
                    <a:close/>
                  </a:path>
                </a:pathLst>
              </a:custGeom>
              <a:solidFill>
                <a:srgbClr val="CE1126"/>
              </a:solidFill>
            </p:spPr>
          </p:sp>
          <p:sp>
            <p:nvSpPr>
              <p:cNvPr name="TextBox 76" id="76"/>
              <p:cNvSpPr txBox="true"/>
              <p:nvPr/>
            </p:nvSpPr>
            <p:spPr>
              <a:xfrm>
                <a:off x="203200" y="-76200"/>
                <a:ext cx="406400" cy="787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00"/>
                  </a:lnSpc>
                </a:pPr>
              </a:p>
            </p:txBody>
          </p:sp>
        </p:grpSp>
        <p:sp>
          <p:nvSpPr>
            <p:cNvPr name="TextBox 77" id="77"/>
            <p:cNvSpPr txBox="true"/>
            <p:nvPr/>
          </p:nvSpPr>
          <p:spPr>
            <a:xfrm rot="0">
              <a:off x="4228279" y="3530253"/>
              <a:ext cx="5703645" cy="1478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84"/>
                </a:lnSpc>
              </a:pPr>
              <a:r>
                <a:rPr lang="en-US" sz="2131">
                  <a:solidFill>
                    <a:srgbClr val="003F87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Once accurate, submit this to either the</a:t>
              </a:r>
            </a:p>
            <a:p>
              <a:pPr algn="ctr">
                <a:lnSpc>
                  <a:spcPts val="2984"/>
                </a:lnSpc>
              </a:pPr>
              <a:r>
                <a:rPr lang="en-US" sz="2131">
                  <a:solidFill>
                    <a:srgbClr val="003F87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Lawrenceville Service Center </a:t>
              </a:r>
            </a:p>
            <a:p>
              <a:pPr algn="ctr">
                <a:lnSpc>
                  <a:spcPts val="2984"/>
                </a:lnSpc>
              </a:pPr>
              <a:r>
                <a:rPr lang="en-US" sz="2131">
                  <a:solidFill>
                    <a:srgbClr val="003F87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or the Jefferson Service Center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CC7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71500" y="571500"/>
            <a:ext cx="17145000" cy="9144000"/>
            <a:chOff x="0" y="0"/>
            <a:chExt cx="9842863" cy="52495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842863" cy="5249527"/>
            </a:xfrm>
            <a:custGeom>
              <a:avLst/>
              <a:gdLst/>
              <a:ahLst/>
              <a:cxnLst/>
              <a:rect r="r" b="b" t="t" l="l"/>
              <a:pathLst>
                <a:path h="5249527" w="9842863">
                  <a:moveTo>
                    <a:pt x="9718403" y="59690"/>
                  </a:moveTo>
                  <a:cubicBezTo>
                    <a:pt x="9753963" y="59690"/>
                    <a:pt x="9783173" y="88900"/>
                    <a:pt x="9783173" y="124460"/>
                  </a:cubicBezTo>
                  <a:lnTo>
                    <a:pt x="9783173" y="5125067"/>
                  </a:lnTo>
                  <a:cubicBezTo>
                    <a:pt x="9783173" y="5160627"/>
                    <a:pt x="9753963" y="5189837"/>
                    <a:pt x="9718403" y="5189837"/>
                  </a:cubicBezTo>
                  <a:lnTo>
                    <a:pt x="124460" y="5189837"/>
                  </a:lnTo>
                  <a:cubicBezTo>
                    <a:pt x="88900" y="5189837"/>
                    <a:pt x="59690" y="5160627"/>
                    <a:pt x="59690" y="512506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9718403" y="59690"/>
                  </a:lnTo>
                  <a:moveTo>
                    <a:pt x="97184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125067"/>
                  </a:lnTo>
                  <a:cubicBezTo>
                    <a:pt x="0" y="5193647"/>
                    <a:pt x="55880" y="5249527"/>
                    <a:pt x="124460" y="5249527"/>
                  </a:cubicBezTo>
                  <a:lnTo>
                    <a:pt x="9718403" y="5249527"/>
                  </a:lnTo>
                  <a:cubicBezTo>
                    <a:pt x="9786983" y="5249527"/>
                    <a:pt x="9842863" y="5193647"/>
                    <a:pt x="9842863" y="5125067"/>
                  </a:cubicBezTo>
                  <a:lnTo>
                    <a:pt x="9842863" y="124460"/>
                  </a:lnTo>
                  <a:cubicBezTo>
                    <a:pt x="9842863" y="55880"/>
                    <a:pt x="9786983" y="0"/>
                    <a:pt x="9718403" y="0"/>
                  </a:cubicBezTo>
                  <a:close/>
                </a:path>
              </a:pathLst>
            </a:custGeom>
            <a:solidFill>
              <a:srgbClr val="0E489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6533750" y="1778526"/>
            <a:ext cx="10496950" cy="6729948"/>
            <a:chOff x="0" y="0"/>
            <a:chExt cx="13995933" cy="8973264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660405" y="-19050"/>
              <a:ext cx="13335528" cy="46015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8800"/>
                </a:lnSpc>
              </a:pPr>
              <a:r>
                <a:rPr lang="en-US" sz="8000" spc="240">
                  <a:solidFill>
                    <a:srgbClr val="0E4899"/>
                  </a:solidFill>
                  <a:latin typeface="Adumu Regular"/>
                  <a:ea typeface="Adumu Regular"/>
                  <a:cs typeface="Adumu Regular"/>
                  <a:sym typeface="Adumu Regular"/>
                </a:rPr>
                <a:t>WHAT ARE THE IMPORTANT THINGS TO REMEMBER?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4807876"/>
              <a:ext cx="13995933" cy="41653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690879" indent="-345439" lvl="1">
                <a:lnSpc>
                  <a:spcPts val="4159"/>
                </a:lnSpc>
                <a:buFont typeface="Arial"/>
                <a:buChar char="•"/>
              </a:pPr>
              <a:r>
                <a:rPr lang="en-US" sz="3199" spc="319">
                  <a:solidFill>
                    <a:srgbClr val="0E4899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UNIT RENEWAL PLAN</a:t>
              </a:r>
              <a:r>
                <a:rPr lang="en-US" sz="3199" spc="319">
                  <a:solidFill>
                    <a:srgbClr val="0E4899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 </a:t>
              </a:r>
            </a:p>
            <a:p>
              <a:pPr algn="just" marL="690879" indent="-345439" lvl="1">
                <a:lnSpc>
                  <a:spcPts val="4159"/>
                </a:lnSpc>
                <a:buFont typeface="Arial"/>
                <a:buChar char="•"/>
              </a:pPr>
              <a:r>
                <a:rPr lang="en-US" sz="3199" spc="319">
                  <a:solidFill>
                    <a:srgbClr val="0E4899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COMMUNICATE WITH FAMILIES</a:t>
              </a:r>
            </a:p>
            <a:p>
              <a:pPr algn="just" marL="690881" indent="-345440" lvl="1">
                <a:lnSpc>
                  <a:spcPts val="4160"/>
                </a:lnSpc>
                <a:buFont typeface="Arial"/>
                <a:buChar char="•"/>
              </a:pPr>
              <a:r>
                <a:rPr lang="en-US" sz="3200" spc="320">
                  <a:solidFill>
                    <a:srgbClr val="0E4899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MONITOR UNIT FUNDS</a:t>
              </a:r>
            </a:p>
            <a:p>
              <a:pPr algn="just" marL="690881" indent="-345440" lvl="1">
                <a:lnSpc>
                  <a:spcPts val="4160"/>
                </a:lnSpc>
                <a:buFont typeface="Arial"/>
                <a:buChar char="•"/>
              </a:pPr>
              <a:r>
                <a:rPr lang="en-US" sz="3200" spc="320">
                  <a:solidFill>
                    <a:srgbClr val="0E4899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CHECK EMAIL ADDRESSES</a:t>
              </a:r>
            </a:p>
            <a:p>
              <a:pPr algn="just" marL="690881" indent="-345440" lvl="1">
                <a:lnSpc>
                  <a:spcPts val="4160"/>
                </a:lnSpc>
                <a:buFont typeface="Arial"/>
                <a:buChar char="•"/>
              </a:pPr>
              <a:r>
                <a:rPr lang="en-US" sz="3200" spc="320">
                  <a:solidFill>
                    <a:srgbClr val="0E4899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MORE COMMUNICATION</a:t>
              </a:r>
            </a:p>
            <a:p>
              <a:pPr algn="just" marL="690881" indent="-345440" lvl="1">
                <a:lnSpc>
                  <a:spcPts val="4160"/>
                </a:lnSpc>
                <a:buFont typeface="Arial"/>
                <a:buChar char="•"/>
              </a:pPr>
              <a:r>
                <a:rPr lang="en-US" sz="3200" spc="320">
                  <a:solidFill>
                    <a:srgbClr val="0E4899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EVEN MORE COMMUNICATION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667023">
            <a:off x="-1615794" y="-285522"/>
            <a:ext cx="6844992" cy="10371201"/>
          </a:xfrm>
          <a:custGeom>
            <a:avLst/>
            <a:gdLst/>
            <a:ahLst/>
            <a:cxnLst/>
            <a:rect r="r" b="b" t="t" l="l"/>
            <a:pathLst>
              <a:path h="10371201" w="6844992">
                <a:moveTo>
                  <a:pt x="0" y="0"/>
                </a:moveTo>
                <a:lnTo>
                  <a:pt x="6844992" y="0"/>
                </a:lnTo>
                <a:lnTo>
                  <a:pt x="6844992" y="10371200"/>
                </a:lnTo>
                <a:lnTo>
                  <a:pt x="0" y="10371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71500" y="571500"/>
            <a:ext cx="17145000" cy="9144000"/>
            <a:chOff x="0" y="0"/>
            <a:chExt cx="9842863" cy="52495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842863" cy="5249527"/>
            </a:xfrm>
            <a:custGeom>
              <a:avLst/>
              <a:gdLst/>
              <a:ahLst/>
              <a:cxnLst/>
              <a:rect r="r" b="b" t="t" l="l"/>
              <a:pathLst>
                <a:path h="5249527" w="9842863">
                  <a:moveTo>
                    <a:pt x="9718403" y="59690"/>
                  </a:moveTo>
                  <a:cubicBezTo>
                    <a:pt x="9753963" y="59690"/>
                    <a:pt x="9783173" y="88900"/>
                    <a:pt x="9783173" y="124460"/>
                  </a:cubicBezTo>
                  <a:lnTo>
                    <a:pt x="9783173" y="5125067"/>
                  </a:lnTo>
                  <a:cubicBezTo>
                    <a:pt x="9783173" y="5160627"/>
                    <a:pt x="9753963" y="5189837"/>
                    <a:pt x="9718403" y="5189837"/>
                  </a:cubicBezTo>
                  <a:lnTo>
                    <a:pt x="124460" y="5189837"/>
                  </a:lnTo>
                  <a:cubicBezTo>
                    <a:pt x="88900" y="5189837"/>
                    <a:pt x="59690" y="5160627"/>
                    <a:pt x="59690" y="512506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9718403" y="59690"/>
                  </a:lnTo>
                  <a:moveTo>
                    <a:pt x="97184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125067"/>
                  </a:lnTo>
                  <a:cubicBezTo>
                    <a:pt x="0" y="5193647"/>
                    <a:pt x="55880" y="5249527"/>
                    <a:pt x="124460" y="5249527"/>
                  </a:cubicBezTo>
                  <a:lnTo>
                    <a:pt x="9718403" y="5249527"/>
                  </a:lnTo>
                  <a:cubicBezTo>
                    <a:pt x="9786983" y="5249527"/>
                    <a:pt x="9842863" y="5193647"/>
                    <a:pt x="9842863" y="5125067"/>
                  </a:cubicBezTo>
                  <a:lnTo>
                    <a:pt x="9842863" y="124460"/>
                  </a:lnTo>
                  <a:cubicBezTo>
                    <a:pt x="9842863" y="55880"/>
                    <a:pt x="9786983" y="0"/>
                    <a:pt x="9718403" y="0"/>
                  </a:cubicBezTo>
                  <a:close/>
                </a:path>
              </a:pathLst>
            </a:custGeom>
            <a:solidFill>
              <a:srgbClr val="F4CC7D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5429052" y="4516437"/>
            <a:ext cx="7429896" cy="1235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QUESTIONS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981763">
            <a:off x="-746509" y="-557443"/>
            <a:ext cx="3550418" cy="4522826"/>
          </a:xfrm>
          <a:custGeom>
            <a:avLst/>
            <a:gdLst/>
            <a:ahLst/>
            <a:cxnLst/>
            <a:rect r="r" b="b" t="t" l="l"/>
            <a:pathLst>
              <a:path h="4522826" w="3550418">
                <a:moveTo>
                  <a:pt x="0" y="0"/>
                </a:moveTo>
                <a:lnTo>
                  <a:pt x="3550418" y="0"/>
                </a:lnTo>
                <a:lnTo>
                  <a:pt x="3550418" y="4522825"/>
                </a:lnTo>
                <a:lnTo>
                  <a:pt x="0" y="45228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706511">
            <a:off x="15763788" y="5987574"/>
            <a:ext cx="3524425" cy="4433239"/>
          </a:xfrm>
          <a:custGeom>
            <a:avLst/>
            <a:gdLst/>
            <a:ahLst/>
            <a:cxnLst/>
            <a:rect r="r" b="b" t="t" l="l"/>
            <a:pathLst>
              <a:path h="4433239" w="3524425">
                <a:moveTo>
                  <a:pt x="0" y="0"/>
                </a:moveTo>
                <a:lnTo>
                  <a:pt x="3524424" y="0"/>
                </a:lnTo>
                <a:lnTo>
                  <a:pt x="3524424" y="4433239"/>
                </a:lnTo>
                <a:lnTo>
                  <a:pt x="0" y="44332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71500" y="571500"/>
            <a:ext cx="17145000" cy="9144000"/>
            <a:chOff x="0" y="0"/>
            <a:chExt cx="9842863" cy="52495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842863" cy="5249527"/>
            </a:xfrm>
            <a:custGeom>
              <a:avLst/>
              <a:gdLst/>
              <a:ahLst/>
              <a:cxnLst/>
              <a:rect r="r" b="b" t="t" l="l"/>
              <a:pathLst>
                <a:path h="5249527" w="9842863">
                  <a:moveTo>
                    <a:pt x="9718403" y="59690"/>
                  </a:moveTo>
                  <a:cubicBezTo>
                    <a:pt x="9753963" y="59690"/>
                    <a:pt x="9783173" y="88900"/>
                    <a:pt x="9783173" y="124460"/>
                  </a:cubicBezTo>
                  <a:lnTo>
                    <a:pt x="9783173" y="5125067"/>
                  </a:lnTo>
                  <a:cubicBezTo>
                    <a:pt x="9783173" y="5160627"/>
                    <a:pt x="9753963" y="5189837"/>
                    <a:pt x="9718403" y="5189837"/>
                  </a:cubicBezTo>
                  <a:lnTo>
                    <a:pt x="124460" y="5189837"/>
                  </a:lnTo>
                  <a:cubicBezTo>
                    <a:pt x="88900" y="5189837"/>
                    <a:pt x="59690" y="5160627"/>
                    <a:pt x="59690" y="512506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9718403" y="59690"/>
                  </a:lnTo>
                  <a:moveTo>
                    <a:pt x="97184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125067"/>
                  </a:lnTo>
                  <a:cubicBezTo>
                    <a:pt x="0" y="5193647"/>
                    <a:pt x="55880" y="5249527"/>
                    <a:pt x="124460" y="5249527"/>
                  </a:cubicBezTo>
                  <a:lnTo>
                    <a:pt x="9718403" y="5249527"/>
                  </a:lnTo>
                  <a:cubicBezTo>
                    <a:pt x="9786983" y="5249527"/>
                    <a:pt x="9842863" y="5193647"/>
                    <a:pt x="9842863" y="5125067"/>
                  </a:cubicBezTo>
                  <a:lnTo>
                    <a:pt x="9842863" y="124460"/>
                  </a:lnTo>
                  <a:cubicBezTo>
                    <a:pt x="9842863" y="55880"/>
                    <a:pt x="9786983" y="0"/>
                    <a:pt x="9718403" y="0"/>
                  </a:cubicBezTo>
                  <a:close/>
                </a:path>
              </a:pathLst>
            </a:custGeom>
            <a:solidFill>
              <a:srgbClr val="F4CC7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-475273">
            <a:off x="16503540" y="7336304"/>
            <a:ext cx="2654520" cy="3381554"/>
          </a:xfrm>
          <a:custGeom>
            <a:avLst/>
            <a:gdLst/>
            <a:ahLst/>
            <a:cxnLst/>
            <a:rect r="r" b="b" t="t" l="l"/>
            <a:pathLst>
              <a:path h="3381554" w="2654520">
                <a:moveTo>
                  <a:pt x="0" y="0"/>
                </a:moveTo>
                <a:lnTo>
                  <a:pt x="2654520" y="0"/>
                </a:lnTo>
                <a:lnTo>
                  <a:pt x="2654520" y="3381554"/>
                </a:lnTo>
                <a:lnTo>
                  <a:pt x="0" y="33815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970978">
            <a:off x="-646753" y="-176724"/>
            <a:ext cx="3057732" cy="3846204"/>
          </a:xfrm>
          <a:custGeom>
            <a:avLst/>
            <a:gdLst/>
            <a:ahLst/>
            <a:cxnLst/>
            <a:rect r="r" b="b" t="t" l="l"/>
            <a:pathLst>
              <a:path h="3846204" w="3057732">
                <a:moveTo>
                  <a:pt x="0" y="0"/>
                </a:moveTo>
                <a:lnTo>
                  <a:pt x="3057732" y="0"/>
                </a:lnTo>
                <a:lnTo>
                  <a:pt x="3057732" y="3846204"/>
                </a:lnTo>
                <a:lnTo>
                  <a:pt x="0" y="3846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6" id="6"/>
          <p:cNvSpPr/>
          <p:nvPr/>
        </p:nvSpPr>
        <p:spPr>
          <a:xfrm rot="0">
            <a:off x="9382123" y="2762250"/>
            <a:ext cx="95250" cy="4762500"/>
          </a:xfrm>
          <a:prstGeom prst="rect">
            <a:avLst/>
          </a:prstGeom>
          <a:solidFill>
            <a:srgbClr val="F4CC7D"/>
          </a:solidFill>
        </p:spPr>
      </p:sp>
      <p:sp>
        <p:nvSpPr>
          <p:cNvPr name="Freeform 7" id="7"/>
          <p:cNvSpPr/>
          <p:nvPr/>
        </p:nvSpPr>
        <p:spPr>
          <a:xfrm flipH="false" flipV="false" rot="0">
            <a:off x="3964336" y="6078252"/>
            <a:ext cx="1844375" cy="1844375"/>
          </a:xfrm>
          <a:custGeom>
            <a:avLst/>
            <a:gdLst/>
            <a:ahLst/>
            <a:cxnLst/>
            <a:rect r="r" b="b" t="t" l="l"/>
            <a:pathLst>
              <a:path h="1844375" w="1844375">
                <a:moveTo>
                  <a:pt x="0" y="0"/>
                </a:moveTo>
                <a:lnTo>
                  <a:pt x="1844375" y="0"/>
                </a:lnTo>
                <a:lnTo>
                  <a:pt x="1844375" y="1844375"/>
                </a:lnTo>
                <a:lnTo>
                  <a:pt x="0" y="18443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4517777"/>
            <a:ext cx="771564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BSA</a:t>
            </a: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 SOURCES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0115548" y="3606384"/>
            <a:ext cx="7144150" cy="1129447"/>
            <a:chOff x="0" y="0"/>
            <a:chExt cx="9525533" cy="1505929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28575"/>
              <a:ext cx="9525533" cy="6709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59"/>
                </a:lnSpc>
              </a:pPr>
              <a:r>
                <a:rPr lang="en-US" sz="3199" spc="319">
                  <a:solidFill>
                    <a:srgbClr val="F4CC7D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NATIONAL TOOLS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810604"/>
              <a:ext cx="9525533" cy="695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u="sng">
                  <a:solidFill>
                    <a:srgbClr val="FEFEFE"/>
                  </a:solidFill>
                  <a:latin typeface="Montserrat Light"/>
                  <a:ea typeface="Montserrat Light"/>
                  <a:cs typeface="Montserrat Light"/>
                  <a:sym typeface="Montserrat Light"/>
                  <a:hlinkClick r:id="rId7" tooltip="https://www.scouting.org/resources/unit-and-membership-renewal/"/>
                </a:rPr>
                <a:t>BSA Unit Membership and Renewal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71500" y="571500"/>
            <a:ext cx="17145000" cy="9144000"/>
            <a:chOff x="0" y="0"/>
            <a:chExt cx="9842863" cy="52495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842863" cy="5249527"/>
            </a:xfrm>
            <a:custGeom>
              <a:avLst/>
              <a:gdLst/>
              <a:ahLst/>
              <a:cxnLst/>
              <a:rect r="r" b="b" t="t" l="l"/>
              <a:pathLst>
                <a:path h="5249527" w="9842863">
                  <a:moveTo>
                    <a:pt x="9718403" y="59690"/>
                  </a:moveTo>
                  <a:cubicBezTo>
                    <a:pt x="9753963" y="59690"/>
                    <a:pt x="9783173" y="88900"/>
                    <a:pt x="9783173" y="124460"/>
                  </a:cubicBezTo>
                  <a:lnTo>
                    <a:pt x="9783173" y="5125067"/>
                  </a:lnTo>
                  <a:cubicBezTo>
                    <a:pt x="9783173" y="5160627"/>
                    <a:pt x="9753963" y="5189837"/>
                    <a:pt x="9718403" y="5189837"/>
                  </a:cubicBezTo>
                  <a:lnTo>
                    <a:pt x="124460" y="5189837"/>
                  </a:lnTo>
                  <a:cubicBezTo>
                    <a:pt x="88900" y="5189837"/>
                    <a:pt x="59690" y="5160627"/>
                    <a:pt x="59690" y="512506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9718403" y="59690"/>
                  </a:lnTo>
                  <a:moveTo>
                    <a:pt x="97184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125067"/>
                  </a:lnTo>
                  <a:cubicBezTo>
                    <a:pt x="0" y="5193647"/>
                    <a:pt x="55880" y="5249527"/>
                    <a:pt x="124460" y="5249527"/>
                  </a:cubicBezTo>
                  <a:lnTo>
                    <a:pt x="9718403" y="5249527"/>
                  </a:lnTo>
                  <a:cubicBezTo>
                    <a:pt x="9786983" y="5249527"/>
                    <a:pt x="9842863" y="5193647"/>
                    <a:pt x="9842863" y="5125067"/>
                  </a:cubicBezTo>
                  <a:lnTo>
                    <a:pt x="9842863" y="124460"/>
                  </a:lnTo>
                  <a:cubicBezTo>
                    <a:pt x="9842863" y="55880"/>
                    <a:pt x="9786983" y="0"/>
                    <a:pt x="9718403" y="0"/>
                  </a:cubicBezTo>
                  <a:close/>
                </a:path>
              </a:pathLst>
            </a:custGeom>
            <a:solidFill>
              <a:srgbClr val="F4CC7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925680">
            <a:off x="-643876" y="5497132"/>
            <a:ext cx="3345151" cy="5068411"/>
          </a:xfrm>
          <a:custGeom>
            <a:avLst/>
            <a:gdLst/>
            <a:ahLst/>
            <a:cxnLst/>
            <a:rect r="r" b="b" t="t" l="l"/>
            <a:pathLst>
              <a:path h="5068411" w="3345151">
                <a:moveTo>
                  <a:pt x="0" y="0"/>
                </a:moveTo>
                <a:lnTo>
                  <a:pt x="3345152" y="0"/>
                </a:lnTo>
                <a:lnTo>
                  <a:pt x="3345152" y="5068411"/>
                </a:lnTo>
                <a:lnTo>
                  <a:pt x="0" y="50684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886472">
            <a:off x="16701808" y="259056"/>
            <a:ext cx="1938377" cy="3915912"/>
          </a:xfrm>
          <a:custGeom>
            <a:avLst/>
            <a:gdLst/>
            <a:ahLst/>
            <a:cxnLst/>
            <a:rect r="r" b="b" t="t" l="l"/>
            <a:pathLst>
              <a:path h="3915912" w="1938377">
                <a:moveTo>
                  <a:pt x="0" y="0"/>
                </a:moveTo>
                <a:lnTo>
                  <a:pt x="1938376" y="0"/>
                </a:lnTo>
                <a:lnTo>
                  <a:pt x="1938376" y="3915912"/>
                </a:lnTo>
                <a:lnTo>
                  <a:pt x="0" y="3915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285925" y="3344942"/>
            <a:ext cx="11716150" cy="3520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60"/>
              </a:lnSpc>
            </a:pPr>
            <a:r>
              <a:rPr lang="en-US" sz="7200" spc="-144">
                <a:solidFill>
                  <a:srgbClr val="F4CC7D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Part 1:</a:t>
            </a:r>
          </a:p>
          <a:p>
            <a:pPr algn="ctr">
              <a:lnSpc>
                <a:spcPts val="9360"/>
              </a:lnSpc>
            </a:pPr>
            <a:r>
              <a:rPr lang="en-US" sz="7200" spc="-144">
                <a:solidFill>
                  <a:srgbClr val="F4CC7D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Unit Member Renewal Process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71500" y="571500"/>
            <a:ext cx="17145000" cy="9144000"/>
            <a:chOff x="0" y="0"/>
            <a:chExt cx="9842863" cy="52495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842863" cy="5249527"/>
            </a:xfrm>
            <a:custGeom>
              <a:avLst/>
              <a:gdLst/>
              <a:ahLst/>
              <a:cxnLst/>
              <a:rect r="r" b="b" t="t" l="l"/>
              <a:pathLst>
                <a:path h="5249527" w="9842863">
                  <a:moveTo>
                    <a:pt x="9718403" y="59690"/>
                  </a:moveTo>
                  <a:cubicBezTo>
                    <a:pt x="9753963" y="59690"/>
                    <a:pt x="9783173" y="88900"/>
                    <a:pt x="9783173" y="124460"/>
                  </a:cubicBezTo>
                  <a:lnTo>
                    <a:pt x="9783173" y="5125067"/>
                  </a:lnTo>
                  <a:cubicBezTo>
                    <a:pt x="9783173" y="5160627"/>
                    <a:pt x="9753963" y="5189837"/>
                    <a:pt x="9718403" y="5189837"/>
                  </a:cubicBezTo>
                  <a:lnTo>
                    <a:pt x="124460" y="5189837"/>
                  </a:lnTo>
                  <a:cubicBezTo>
                    <a:pt x="88900" y="5189837"/>
                    <a:pt x="59690" y="5160627"/>
                    <a:pt x="59690" y="512506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9718403" y="59690"/>
                  </a:lnTo>
                  <a:moveTo>
                    <a:pt x="97184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125067"/>
                  </a:lnTo>
                  <a:cubicBezTo>
                    <a:pt x="0" y="5193647"/>
                    <a:pt x="55880" y="5249527"/>
                    <a:pt x="124460" y="5249527"/>
                  </a:cubicBezTo>
                  <a:lnTo>
                    <a:pt x="9718403" y="5249527"/>
                  </a:lnTo>
                  <a:cubicBezTo>
                    <a:pt x="9786983" y="5249527"/>
                    <a:pt x="9842863" y="5193647"/>
                    <a:pt x="9842863" y="5125067"/>
                  </a:cubicBezTo>
                  <a:lnTo>
                    <a:pt x="9842863" y="124460"/>
                  </a:lnTo>
                  <a:cubicBezTo>
                    <a:pt x="9842863" y="55880"/>
                    <a:pt x="9786983" y="0"/>
                    <a:pt x="9718403" y="0"/>
                  </a:cubicBezTo>
                  <a:close/>
                </a:path>
              </a:pathLst>
            </a:custGeom>
            <a:solidFill>
              <a:srgbClr val="F4CC7D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2171700" y="2404132"/>
            <a:ext cx="6667900" cy="2092762"/>
            <a:chOff x="0" y="0"/>
            <a:chExt cx="8890533" cy="2790349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28575"/>
              <a:ext cx="8890533" cy="13539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59"/>
                </a:lnSpc>
              </a:pPr>
              <a:r>
                <a:rPr lang="en-US" sz="3599" spc="35">
                  <a:solidFill>
                    <a:srgbClr val="F4CC7D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RENEWAL PROCESS</a:t>
              </a:r>
            </a:p>
            <a:p>
              <a:pPr algn="l">
                <a:lnSpc>
                  <a:spcPts val="3960"/>
                </a:lnSpc>
              </a:pPr>
              <a:r>
                <a:rPr lang="en-US" sz="3600" spc="36">
                  <a:solidFill>
                    <a:srgbClr val="F4CC7D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OVERVIEW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1560354"/>
              <a:ext cx="8890533" cy="12299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00"/>
                </a:lnSpc>
              </a:pPr>
              <a:r>
                <a:rPr lang="en-US" sz="2600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Options to customise your unit’s renewal process 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561938">
            <a:off x="15624224" y="-58535"/>
            <a:ext cx="3384681" cy="2690821"/>
          </a:xfrm>
          <a:custGeom>
            <a:avLst/>
            <a:gdLst/>
            <a:ahLst/>
            <a:cxnLst/>
            <a:rect r="r" b="b" t="t" l="l"/>
            <a:pathLst>
              <a:path h="2690821" w="3384681">
                <a:moveTo>
                  <a:pt x="0" y="0"/>
                </a:moveTo>
                <a:lnTo>
                  <a:pt x="3384681" y="0"/>
                </a:lnTo>
                <a:lnTo>
                  <a:pt x="3384681" y="2690821"/>
                </a:lnTo>
                <a:lnTo>
                  <a:pt x="0" y="26908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591400" y="2404132"/>
            <a:ext cx="6667900" cy="2092762"/>
            <a:chOff x="0" y="0"/>
            <a:chExt cx="8890533" cy="2790349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28575"/>
              <a:ext cx="8890533" cy="13539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59"/>
                </a:lnSpc>
              </a:pPr>
              <a:r>
                <a:rPr lang="en-US" sz="3599" spc="35">
                  <a:solidFill>
                    <a:srgbClr val="F4CC7D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FAMILY </a:t>
              </a:r>
            </a:p>
            <a:p>
              <a:pPr algn="l">
                <a:lnSpc>
                  <a:spcPts val="3960"/>
                </a:lnSpc>
              </a:pPr>
              <a:r>
                <a:rPr lang="en-US" sz="3600" spc="36">
                  <a:solidFill>
                    <a:srgbClr val="F4CC7D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COMMUNICATIONS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1560354"/>
              <a:ext cx="8890533" cy="12299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00"/>
                </a:lnSpc>
              </a:pPr>
              <a:r>
                <a:rPr lang="en-US" sz="2600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Communicating your unit’s process to your families.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-445174">
            <a:off x="-679587" y="6947659"/>
            <a:ext cx="2395573" cy="3629656"/>
          </a:xfrm>
          <a:custGeom>
            <a:avLst/>
            <a:gdLst/>
            <a:ahLst/>
            <a:cxnLst/>
            <a:rect r="r" b="b" t="t" l="l"/>
            <a:pathLst>
              <a:path h="3629656" w="2395573">
                <a:moveTo>
                  <a:pt x="0" y="0"/>
                </a:moveTo>
                <a:lnTo>
                  <a:pt x="2395573" y="0"/>
                </a:lnTo>
                <a:lnTo>
                  <a:pt x="2395573" y="3629655"/>
                </a:lnTo>
                <a:lnTo>
                  <a:pt x="0" y="36296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2171700" y="5645068"/>
            <a:ext cx="6667900" cy="1597164"/>
            <a:chOff x="0" y="0"/>
            <a:chExt cx="8890533" cy="2129552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28575"/>
              <a:ext cx="8890533" cy="6931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0"/>
                </a:lnSpc>
              </a:pPr>
              <a:r>
                <a:rPr lang="en-US" sz="3600" spc="36">
                  <a:solidFill>
                    <a:srgbClr val="F4CC7D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KEY 3 RENEWAL STEPS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899557"/>
              <a:ext cx="8890533" cy="12299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00"/>
                </a:lnSpc>
              </a:pPr>
              <a:r>
                <a:rPr lang="en-US" sz="2600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Approve Adult and Youth applications that are eligible for renewal.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0648664" y="5645068"/>
            <a:ext cx="6667900" cy="1597164"/>
            <a:chOff x="0" y="0"/>
            <a:chExt cx="8890533" cy="2129552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28575"/>
              <a:ext cx="8890533" cy="6931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60"/>
                </a:lnSpc>
              </a:pPr>
              <a:r>
                <a:rPr lang="en-US" sz="3600" spc="36">
                  <a:solidFill>
                    <a:srgbClr val="F4CC7D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PAYMENT OPTIONS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899557"/>
              <a:ext cx="8890533" cy="12299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00"/>
                </a:lnSpc>
              </a:pPr>
              <a:r>
                <a:rPr lang="en-US" sz="2600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Paying for membership fees online using credit cards or ACH.</a:t>
              </a: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1028700" y="3069513"/>
            <a:ext cx="762000" cy="762000"/>
          </a:xfrm>
          <a:custGeom>
            <a:avLst/>
            <a:gdLst/>
            <a:ahLst/>
            <a:cxnLst/>
            <a:rect r="r" b="b" t="t" l="l"/>
            <a:pathLst>
              <a:path h="762000" w="762000">
                <a:moveTo>
                  <a:pt x="0" y="0"/>
                </a:moveTo>
                <a:lnTo>
                  <a:pt x="762000" y="0"/>
                </a:lnTo>
                <a:lnTo>
                  <a:pt x="762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448400" y="3069513"/>
            <a:ext cx="762000" cy="762000"/>
          </a:xfrm>
          <a:custGeom>
            <a:avLst/>
            <a:gdLst/>
            <a:ahLst/>
            <a:cxnLst/>
            <a:rect r="r" b="b" t="t" l="l"/>
            <a:pathLst>
              <a:path h="762000" w="762000">
                <a:moveTo>
                  <a:pt x="0" y="0"/>
                </a:moveTo>
                <a:lnTo>
                  <a:pt x="762000" y="0"/>
                </a:lnTo>
                <a:lnTo>
                  <a:pt x="762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028700" y="6062650"/>
            <a:ext cx="762000" cy="762000"/>
          </a:xfrm>
          <a:custGeom>
            <a:avLst/>
            <a:gdLst/>
            <a:ahLst/>
            <a:cxnLst/>
            <a:rect r="r" b="b" t="t" l="l"/>
            <a:pathLst>
              <a:path h="762000" w="762000">
                <a:moveTo>
                  <a:pt x="0" y="0"/>
                </a:moveTo>
                <a:lnTo>
                  <a:pt x="762000" y="0"/>
                </a:lnTo>
                <a:lnTo>
                  <a:pt x="762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448400" y="6062650"/>
            <a:ext cx="762000" cy="762000"/>
          </a:xfrm>
          <a:custGeom>
            <a:avLst/>
            <a:gdLst/>
            <a:ahLst/>
            <a:cxnLst/>
            <a:rect r="r" b="b" t="t" l="l"/>
            <a:pathLst>
              <a:path h="762000" w="762000">
                <a:moveTo>
                  <a:pt x="0" y="0"/>
                </a:moveTo>
                <a:lnTo>
                  <a:pt x="762000" y="0"/>
                </a:lnTo>
                <a:lnTo>
                  <a:pt x="762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90550" y="571500"/>
            <a:ext cx="17145000" cy="9144000"/>
            <a:chOff x="0" y="0"/>
            <a:chExt cx="9842863" cy="52495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842863" cy="5249527"/>
            </a:xfrm>
            <a:custGeom>
              <a:avLst/>
              <a:gdLst/>
              <a:ahLst/>
              <a:cxnLst/>
              <a:rect r="r" b="b" t="t" l="l"/>
              <a:pathLst>
                <a:path h="5249527" w="9842863">
                  <a:moveTo>
                    <a:pt x="9718403" y="59690"/>
                  </a:moveTo>
                  <a:cubicBezTo>
                    <a:pt x="9753963" y="59690"/>
                    <a:pt x="9783173" y="88900"/>
                    <a:pt x="9783173" y="124460"/>
                  </a:cubicBezTo>
                  <a:lnTo>
                    <a:pt x="9783173" y="5125067"/>
                  </a:lnTo>
                  <a:cubicBezTo>
                    <a:pt x="9783173" y="5160627"/>
                    <a:pt x="9753963" y="5189837"/>
                    <a:pt x="9718403" y="5189837"/>
                  </a:cubicBezTo>
                  <a:lnTo>
                    <a:pt x="124460" y="5189837"/>
                  </a:lnTo>
                  <a:cubicBezTo>
                    <a:pt x="88900" y="5189837"/>
                    <a:pt x="59690" y="5160627"/>
                    <a:pt x="59690" y="512506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9718403" y="59690"/>
                  </a:lnTo>
                  <a:moveTo>
                    <a:pt x="97184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125067"/>
                  </a:lnTo>
                  <a:cubicBezTo>
                    <a:pt x="0" y="5193647"/>
                    <a:pt x="55880" y="5249527"/>
                    <a:pt x="124460" y="5249527"/>
                  </a:cubicBezTo>
                  <a:lnTo>
                    <a:pt x="9718403" y="5249527"/>
                  </a:lnTo>
                  <a:cubicBezTo>
                    <a:pt x="9786983" y="5249527"/>
                    <a:pt x="9842863" y="5193647"/>
                    <a:pt x="9842863" y="5125067"/>
                  </a:cubicBezTo>
                  <a:lnTo>
                    <a:pt x="9842863" y="124460"/>
                  </a:lnTo>
                  <a:cubicBezTo>
                    <a:pt x="9842863" y="55880"/>
                    <a:pt x="9786983" y="0"/>
                    <a:pt x="9718403" y="0"/>
                  </a:cubicBezTo>
                  <a:close/>
                </a:path>
              </a:pathLst>
            </a:custGeom>
            <a:solidFill>
              <a:srgbClr val="F4CC7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28700" y="1957715"/>
            <a:ext cx="10061834" cy="6145477"/>
          </a:xfrm>
          <a:custGeom>
            <a:avLst/>
            <a:gdLst/>
            <a:ahLst/>
            <a:cxnLst/>
            <a:rect r="r" b="b" t="t" l="l"/>
            <a:pathLst>
              <a:path h="6145477" w="10061834">
                <a:moveTo>
                  <a:pt x="0" y="0"/>
                </a:moveTo>
                <a:lnTo>
                  <a:pt x="10061834" y="0"/>
                </a:lnTo>
                <a:lnTo>
                  <a:pt x="10061834" y="6145477"/>
                </a:lnTo>
                <a:lnTo>
                  <a:pt x="0" y="61454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0534" b="-29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739979">
            <a:off x="-796656" y="7401126"/>
            <a:ext cx="2736312" cy="3485748"/>
          </a:xfrm>
          <a:custGeom>
            <a:avLst/>
            <a:gdLst/>
            <a:ahLst/>
            <a:cxnLst/>
            <a:rect r="r" b="b" t="t" l="l"/>
            <a:pathLst>
              <a:path h="3485748" w="2736312">
                <a:moveTo>
                  <a:pt x="0" y="0"/>
                </a:moveTo>
                <a:lnTo>
                  <a:pt x="2736312" y="0"/>
                </a:lnTo>
                <a:lnTo>
                  <a:pt x="2736312" y="3485748"/>
                </a:lnTo>
                <a:lnTo>
                  <a:pt x="0" y="34857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710472">
            <a:off x="16147055" y="-622436"/>
            <a:ext cx="2604990" cy="3946955"/>
          </a:xfrm>
          <a:custGeom>
            <a:avLst/>
            <a:gdLst/>
            <a:ahLst/>
            <a:cxnLst/>
            <a:rect r="r" b="b" t="t" l="l"/>
            <a:pathLst>
              <a:path h="3946955" w="2604990">
                <a:moveTo>
                  <a:pt x="0" y="0"/>
                </a:moveTo>
                <a:lnTo>
                  <a:pt x="2604991" y="0"/>
                </a:lnTo>
                <a:lnTo>
                  <a:pt x="2604991" y="3946955"/>
                </a:lnTo>
                <a:lnTo>
                  <a:pt x="0" y="39469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2990209" y="5978069"/>
            <a:ext cx="2442435" cy="498305"/>
            <a:chOff x="0" y="0"/>
            <a:chExt cx="643275" cy="13124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43275" cy="131241"/>
            </a:xfrm>
            <a:custGeom>
              <a:avLst/>
              <a:gdLst/>
              <a:ahLst/>
              <a:cxnLst/>
              <a:rect r="r" b="b" t="t" l="l"/>
              <a:pathLst>
                <a:path h="131241" w="643275">
                  <a:moveTo>
                    <a:pt x="0" y="0"/>
                  </a:moveTo>
                  <a:lnTo>
                    <a:pt x="643275" y="0"/>
                  </a:lnTo>
                  <a:lnTo>
                    <a:pt x="643275" y="131241"/>
                  </a:lnTo>
                  <a:lnTo>
                    <a:pt x="0" y="131241"/>
                  </a:lnTo>
                  <a:close/>
                </a:path>
              </a:pathLst>
            </a:custGeom>
            <a:solidFill>
              <a:srgbClr val="FEFEFE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76200"/>
              <a:ext cx="643275" cy="2074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2280348" y="725319"/>
            <a:ext cx="1379259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MONTHLY RENEWAL EMAIL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1357357" y="2631413"/>
            <a:ext cx="6092194" cy="5842256"/>
            <a:chOff x="0" y="0"/>
            <a:chExt cx="8122925" cy="7789675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38100"/>
              <a:ext cx="8122925" cy="551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25"/>
                </a:lnSpc>
              </a:pPr>
              <a:r>
                <a:rPr lang="en-US" sz="2558" spc="255">
                  <a:solidFill>
                    <a:srgbClr val="F4CC7D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WHO WILL RECEIVE THE EMAIL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2365165"/>
              <a:ext cx="8122925" cy="551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25"/>
                </a:lnSpc>
              </a:pPr>
              <a:r>
                <a:rPr lang="en-US" sz="2558" spc="255">
                  <a:solidFill>
                    <a:srgbClr val="F4CC7D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WHAT ARE THE TIMINGS?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5368099"/>
              <a:ext cx="8122925" cy="11084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25"/>
                </a:lnSpc>
              </a:pPr>
              <a:r>
                <a:rPr lang="en-US" sz="2558" spc="255">
                  <a:solidFill>
                    <a:srgbClr val="F4CC7D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HOW CAN I TELL A UNIT MEMBER’S STATUS?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659428"/>
              <a:ext cx="8122925" cy="11346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97"/>
                </a:lnSpc>
              </a:pPr>
              <a:r>
                <a:rPr lang="en-US" sz="2398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Communications to Unit Key 3 Leaders and individual email to eligible families.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3062693"/>
              <a:ext cx="8122925" cy="17343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97"/>
                </a:lnSpc>
              </a:pPr>
              <a:r>
                <a:rPr lang="en-US" sz="2398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Unit Members will be eligible</a:t>
              </a:r>
              <a:r>
                <a:rPr lang="en-US" sz="2398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to renew up to two months prior and one month after.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6622463"/>
              <a:ext cx="8122925" cy="11672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97"/>
                </a:lnSpc>
              </a:pPr>
              <a:r>
                <a:rPr lang="en-US" sz="2398">
                  <a:solidFill>
                    <a:srgbClr val="E61F93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Status will be indicted in unit roster on My.Scouting.org.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653310" y="1635373"/>
            <a:ext cx="9259689" cy="8394971"/>
          </a:xfrm>
          <a:custGeom>
            <a:avLst/>
            <a:gdLst/>
            <a:ahLst/>
            <a:cxnLst/>
            <a:rect r="r" b="b" t="t" l="l"/>
            <a:pathLst>
              <a:path h="8394971" w="9259689">
                <a:moveTo>
                  <a:pt x="0" y="0"/>
                </a:moveTo>
                <a:lnTo>
                  <a:pt x="9259689" y="0"/>
                </a:lnTo>
                <a:lnTo>
                  <a:pt x="9259689" y="8394971"/>
                </a:lnTo>
                <a:lnTo>
                  <a:pt x="0" y="83949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240173" y="4132650"/>
            <a:ext cx="1807654" cy="1700208"/>
            <a:chOff x="0" y="0"/>
            <a:chExt cx="476090" cy="44779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76090" cy="447791"/>
            </a:xfrm>
            <a:custGeom>
              <a:avLst/>
              <a:gdLst/>
              <a:ahLst/>
              <a:cxnLst/>
              <a:rect r="r" b="b" t="t" l="l"/>
              <a:pathLst>
                <a:path h="447791" w="476090">
                  <a:moveTo>
                    <a:pt x="0" y="0"/>
                  </a:moveTo>
                  <a:lnTo>
                    <a:pt x="476090" y="0"/>
                  </a:lnTo>
                  <a:lnTo>
                    <a:pt x="476090" y="447791"/>
                  </a:lnTo>
                  <a:lnTo>
                    <a:pt x="0" y="447791"/>
                  </a:lnTo>
                  <a:close/>
                </a:path>
              </a:pathLst>
            </a:custGeom>
            <a:solidFill>
              <a:srgbClr val="FEFEFE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76200"/>
              <a:ext cx="476090" cy="5239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386856" y="402977"/>
            <a:ext cx="1379259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PERSONS TO BE RENEWED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240173" y="7585224"/>
            <a:ext cx="1807654" cy="1867117"/>
            <a:chOff x="0" y="0"/>
            <a:chExt cx="476090" cy="49175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76090" cy="491751"/>
            </a:xfrm>
            <a:custGeom>
              <a:avLst/>
              <a:gdLst/>
              <a:ahLst/>
              <a:cxnLst/>
              <a:rect r="r" b="b" t="t" l="l"/>
              <a:pathLst>
                <a:path h="491751" w="476090">
                  <a:moveTo>
                    <a:pt x="0" y="0"/>
                  </a:moveTo>
                  <a:lnTo>
                    <a:pt x="476090" y="0"/>
                  </a:lnTo>
                  <a:lnTo>
                    <a:pt x="476090" y="491751"/>
                  </a:lnTo>
                  <a:lnTo>
                    <a:pt x="0" y="491751"/>
                  </a:lnTo>
                  <a:close/>
                </a:path>
              </a:pathLst>
            </a:custGeom>
            <a:solidFill>
              <a:srgbClr val="FEFEFE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76200"/>
              <a:ext cx="476090" cy="5679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4653310" y="7585224"/>
            <a:ext cx="1439846" cy="1867117"/>
            <a:chOff x="0" y="0"/>
            <a:chExt cx="379219" cy="49175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79219" cy="491751"/>
            </a:xfrm>
            <a:custGeom>
              <a:avLst/>
              <a:gdLst/>
              <a:ahLst/>
              <a:cxnLst/>
              <a:rect r="r" b="b" t="t" l="l"/>
              <a:pathLst>
                <a:path h="491751" w="379219">
                  <a:moveTo>
                    <a:pt x="0" y="0"/>
                  </a:moveTo>
                  <a:lnTo>
                    <a:pt x="379219" y="0"/>
                  </a:lnTo>
                  <a:lnTo>
                    <a:pt x="379219" y="491751"/>
                  </a:lnTo>
                  <a:lnTo>
                    <a:pt x="0" y="491751"/>
                  </a:lnTo>
                  <a:close/>
                </a:path>
              </a:pathLst>
            </a:custGeom>
            <a:solidFill>
              <a:srgbClr val="FEFEFE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76200"/>
              <a:ext cx="379219" cy="5679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4753166" y="3862500"/>
            <a:ext cx="1439846" cy="1867117"/>
            <a:chOff x="0" y="0"/>
            <a:chExt cx="379219" cy="49175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79219" cy="491751"/>
            </a:xfrm>
            <a:custGeom>
              <a:avLst/>
              <a:gdLst/>
              <a:ahLst/>
              <a:cxnLst/>
              <a:rect r="r" b="b" t="t" l="l"/>
              <a:pathLst>
                <a:path h="491751" w="379219">
                  <a:moveTo>
                    <a:pt x="0" y="0"/>
                  </a:moveTo>
                  <a:lnTo>
                    <a:pt x="379219" y="0"/>
                  </a:lnTo>
                  <a:lnTo>
                    <a:pt x="379219" y="491751"/>
                  </a:lnTo>
                  <a:lnTo>
                    <a:pt x="0" y="491751"/>
                  </a:lnTo>
                  <a:close/>
                </a:path>
              </a:pathLst>
            </a:custGeom>
            <a:solidFill>
              <a:srgbClr val="FEFEFE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76200"/>
              <a:ext cx="379219" cy="5679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71500" y="571500"/>
            <a:ext cx="17145000" cy="9144000"/>
            <a:chOff x="0" y="0"/>
            <a:chExt cx="9842863" cy="52495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842863" cy="5249527"/>
            </a:xfrm>
            <a:custGeom>
              <a:avLst/>
              <a:gdLst/>
              <a:ahLst/>
              <a:cxnLst/>
              <a:rect r="r" b="b" t="t" l="l"/>
              <a:pathLst>
                <a:path h="5249527" w="9842863">
                  <a:moveTo>
                    <a:pt x="9718403" y="59690"/>
                  </a:moveTo>
                  <a:cubicBezTo>
                    <a:pt x="9753963" y="59690"/>
                    <a:pt x="9783173" y="88900"/>
                    <a:pt x="9783173" y="124460"/>
                  </a:cubicBezTo>
                  <a:lnTo>
                    <a:pt x="9783173" y="5125067"/>
                  </a:lnTo>
                  <a:cubicBezTo>
                    <a:pt x="9783173" y="5160627"/>
                    <a:pt x="9753963" y="5189837"/>
                    <a:pt x="9718403" y="5189837"/>
                  </a:cubicBezTo>
                  <a:lnTo>
                    <a:pt x="124460" y="5189837"/>
                  </a:lnTo>
                  <a:cubicBezTo>
                    <a:pt x="88900" y="5189837"/>
                    <a:pt x="59690" y="5160627"/>
                    <a:pt x="59690" y="512506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9718403" y="59690"/>
                  </a:lnTo>
                  <a:moveTo>
                    <a:pt x="97184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125067"/>
                  </a:lnTo>
                  <a:cubicBezTo>
                    <a:pt x="0" y="5193647"/>
                    <a:pt x="55880" y="5249527"/>
                    <a:pt x="124460" y="5249527"/>
                  </a:cubicBezTo>
                  <a:lnTo>
                    <a:pt x="9718403" y="5249527"/>
                  </a:lnTo>
                  <a:cubicBezTo>
                    <a:pt x="9786983" y="5249527"/>
                    <a:pt x="9842863" y="5193647"/>
                    <a:pt x="9842863" y="5125067"/>
                  </a:cubicBezTo>
                  <a:lnTo>
                    <a:pt x="9842863" y="124460"/>
                  </a:lnTo>
                  <a:cubicBezTo>
                    <a:pt x="9842863" y="55880"/>
                    <a:pt x="9786983" y="0"/>
                    <a:pt x="9718403" y="0"/>
                  </a:cubicBezTo>
                  <a:close/>
                </a:path>
              </a:pathLst>
            </a:custGeom>
            <a:solidFill>
              <a:srgbClr val="F4CC7D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767602" y="2120532"/>
            <a:ext cx="11346974" cy="5793529"/>
          </a:xfrm>
          <a:custGeom>
            <a:avLst/>
            <a:gdLst/>
            <a:ahLst/>
            <a:cxnLst/>
            <a:rect r="r" b="b" t="t" l="l"/>
            <a:pathLst>
              <a:path h="5793529" w="11346974">
                <a:moveTo>
                  <a:pt x="0" y="0"/>
                </a:moveTo>
                <a:lnTo>
                  <a:pt x="11346975" y="0"/>
                </a:lnTo>
                <a:lnTo>
                  <a:pt x="11346975" y="5793529"/>
                </a:lnTo>
                <a:lnTo>
                  <a:pt x="0" y="57935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6" t="-1718" r="-3842" b="-4356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739979">
            <a:off x="-796656" y="7401126"/>
            <a:ext cx="2736312" cy="3485748"/>
          </a:xfrm>
          <a:custGeom>
            <a:avLst/>
            <a:gdLst/>
            <a:ahLst/>
            <a:cxnLst/>
            <a:rect r="r" b="b" t="t" l="l"/>
            <a:pathLst>
              <a:path h="3485748" w="2736312">
                <a:moveTo>
                  <a:pt x="0" y="0"/>
                </a:moveTo>
                <a:lnTo>
                  <a:pt x="2736312" y="0"/>
                </a:lnTo>
                <a:lnTo>
                  <a:pt x="2736312" y="3485748"/>
                </a:lnTo>
                <a:lnTo>
                  <a:pt x="0" y="34857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710472">
            <a:off x="16743653" y="3579064"/>
            <a:ext cx="2604990" cy="3946955"/>
          </a:xfrm>
          <a:custGeom>
            <a:avLst/>
            <a:gdLst/>
            <a:ahLst/>
            <a:cxnLst/>
            <a:rect r="r" b="b" t="t" l="l"/>
            <a:pathLst>
              <a:path h="3946955" w="2604990">
                <a:moveTo>
                  <a:pt x="0" y="0"/>
                </a:moveTo>
                <a:lnTo>
                  <a:pt x="2604990" y="0"/>
                </a:lnTo>
                <a:lnTo>
                  <a:pt x="2604990" y="3946955"/>
                </a:lnTo>
                <a:lnTo>
                  <a:pt x="0" y="39469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725319"/>
            <a:ext cx="16687800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ACCESS THROUGH MY.SCOUTING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2550552" y="2643624"/>
            <a:ext cx="4898999" cy="5817835"/>
            <a:chOff x="0" y="0"/>
            <a:chExt cx="6531999" cy="7757113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38100"/>
              <a:ext cx="6531999" cy="551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25"/>
                </a:lnSpc>
              </a:pPr>
              <a:r>
                <a:rPr lang="en-US" sz="2558" spc="255">
                  <a:solidFill>
                    <a:srgbClr val="F4CC7D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LOG IN TO MY.SCOUTING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2365165"/>
              <a:ext cx="6531999" cy="551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25"/>
                </a:lnSpc>
              </a:pPr>
              <a:r>
                <a:rPr lang="en-US" sz="2558" spc="255">
                  <a:solidFill>
                    <a:srgbClr val="F4CC7D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ROSTER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4768431"/>
              <a:ext cx="6531999" cy="11084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25"/>
                </a:lnSpc>
              </a:pPr>
              <a:r>
                <a:rPr lang="en-US" sz="2558" spc="255">
                  <a:solidFill>
                    <a:srgbClr val="F4CC7D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MEMBERS ELIGIBLE TO RENEW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659428"/>
              <a:ext cx="6531999" cy="11346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97"/>
                </a:lnSpc>
              </a:pPr>
              <a:r>
                <a:rPr lang="en-US" sz="2398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Select the organization unit you wish to manage,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3062693"/>
              <a:ext cx="6531999" cy="11346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97"/>
                </a:lnSpc>
              </a:pPr>
              <a:r>
                <a:rPr lang="en-US" sz="2398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Select the Roster Tool for the desired unit.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6022794"/>
              <a:ext cx="6531999" cy="17343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97"/>
                </a:lnSpc>
              </a:pPr>
              <a:r>
                <a:rPr lang="en-US" sz="2398">
                  <a:solidFill>
                    <a:srgbClr val="F9FD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Click filter and check the “Members Eligible to Renew” box.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22406" y="2346701"/>
            <a:ext cx="15921497" cy="7454183"/>
          </a:xfrm>
          <a:custGeom>
            <a:avLst/>
            <a:gdLst/>
            <a:ahLst/>
            <a:cxnLst/>
            <a:rect r="r" b="b" t="t" l="l"/>
            <a:pathLst>
              <a:path h="7454183" w="15921497">
                <a:moveTo>
                  <a:pt x="0" y="0"/>
                </a:moveTo>
                <a:lnTo>
                  <a:pt x="15921497" y="0"/>
                </a:lnTo>
                <a:lnTo>
                  <a:pt x="15921497" y="7454183"/>
                </a:lnTo>
                <a:lnTo>
                  <a:pt x="0" y="74541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262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66905" y="8870610"/>
            <a:ext cx="1505592" cy="775380"/>
          </a:xfrm>
          <a:custGeom>
            <a:avLst/>
            <a:gdLst/>
            <a:ahLst/>
            <a:cxnLst/>
            <a:rect r="r" b="b" t="t" l="l"/>
            <a:pathLst>
              <a:path h="775380" w="1505592">
                <a:moveTo>
                  <a:pt x="0" y="0"/>
                </a:moveTo>
                <a:lnTo>
                  <a:pt x="1505592" y="0"/>
                </a:lnTo>
                <a:lnTo>
                  <a:pt x="1505592" y="775380"/>
                </a:lnTo>
                <a:lnTo>
                  <a:pt x="0" y="775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399999">
            <a:off x="7287270" y="4296124"/>
            <a:ext cx="1505592" cy="775380"/>
          </a:xfrm>
          <a:custGeom>
            <a:avLst/>
            <a:gdLst/>
            <a:ahLst/>
            <a:cxnLst/>
            <a:rect r="r" b="b" t="t" l="l"/>
            <a:pathLst>
              <a:path h="775380" w="1505592">
                <a:moveTo>
                  <a:pt x="0" y="0"/>
                </a:moveTo>
                <a:lnTo>
                  <a:pt x="1505592" y="0"/>
                </a:lnTo>
                <a:lnTo>
                  <a:pt x="1505592" y="775380"/>
                </a:lnTo>
                <a:lnTo>
                  <a:pt x="0" y="775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5632996" y="6878886"/>
            <a:ext cx="1387079" cy="305449"/>
            <a:chOff x="0" y="0"/>
            <a:chExt cx="365321" cy="8044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65321" cy="80447"/>
            </a:xfrm>
            <a:custGeom>
              <a:avLst/>
              <a:gdLst/>
              <a:ahLst/>
              <a:cxnLst/>
              <a:rect r="r" b="b" t="t" l="l"/>
              <a:pathLst>
                <a:path h="80447" w="365321">
                  <a:moveTo>
                    <a:pt x="0" y="0"/>
                  </a:moveTo>
                  <a:lnTo>
                    <a:pt x="365321" y="0"/>
                  </a:lnTo>
                  <a:lnTo>
                    <a:pt x="365321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76200"/>
              <a:ext cx="365321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632996" y="7632010"/>
            <a:ext cx="1387079" cy="305449"/>
            <a:chOff x="0" y="0"/>
            <a:chExt cx="365321" cy="8044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65321" cy="80447"/>
            </a:xfrm>
            <a:custGeom>
              <a:avLst/>
              <a:gdLst/>
              <a:ahLst/>
              <a:cxnLst/>
              <a:rect r="r" b="b" t="t" l="l"/>
              <a:pathLst>
                <a:path h="80447" w="365321">
                  <a:moveTo>
                    <a:pt x="0" y="0"/>
                  </a:moveTo>
                  <a:lnTo>
                    <a:pt x="365321" y="0"/>
                  </a:lnTo>
                  <a:lnTo>
                    <a:pt x="365321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76200"/>
              <a:ext cx="365321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489576" y="8385134"/>
            <a:ext cx="1387079" cy="305449"/>
            <a:chOff x="0" y="0"/>
            <a:chExt cx="365321" cy="8044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65321" cy="80447"/>
            </a:xfrm>
            <a:custGeom>
              <a:avLst/>
              <a:gdLst/>
              <a:ahLst/>
              <a:cxnLst/>
              <a:rect r="r" b="b" t="t" l="l"/>
              <a:pathLst>
                <a:path h="80447" w="365321">
                  <a:moveTo>
                    <a:pt x="0" y="0"/>
                  </a:moveTo>
                  <a:lnTo>
                    <a:pt x="365321" y="0"/>
                  </a:lnTo>
                  <a:lnTo>
                    <a:pt x="365321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76200"/>
              <a:ext cx="365321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489576" y="9138258"/>
            <a:ext cx="1387079" cy="305449"/>
            <a:chOff x="0" y="0"/>
            <a:chExt cx="365321" cy="8044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65321" cy="80447"/>
            </a:xfrm>
            <a:custGeom>
              <a:avLst/>
              <a:gdLst/>
              <a:ahLst/>
              <a:cxnLst/>
              <a:rect r="r" b="b" t="t" l="l"/>
              <a:pathLst>
                <a:path h="80447" w="365321">
                  <a:moveTo>
                    <a:pt x="0" y="0"/>
                  </a:moveTo>
                  <a:lnTo>
                    <a:pt x="365321" y="0"/>
                  </a:lnTo>
                  <a:lnTo>
                    <a:pt x="365321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76200"/>
              <a:ext cx="365321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7133012" y="6878886"/>
            <a:ext cx="1387079" cy="305449"/>
            <a:chOff x="0" y="0"/>
            <a:chExt cx="365321" cy="8044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365321" cy="80447"/>
            </a:xfrm>
            <a:custGeom>
              <a:avLst/>
              <a:gdLst/>
              <a:ahLst/>
              <a:cxnLst/>
              <a:rect r="r" b="b" t="t" l="l"/>
              <a:pathLst>
                <a:path h="80447" w="365321">
                  <a:moveTo>
                    <a:pt x="0" y="0"/>
                  </a:moveTo>
                  <a:lnTo>
                    <a:pt x="365321" y="0"/>
                  </a:lnTo>
                  <a:lnTo>
                    <a:pt x="365321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76200"/>
              <a:ext cx="365321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7133012" y="7632010"/>
            <a:ext cx="1387079" cy="305449"/>
            <a:chOff x="0" y="0"/>
            <a:chExt cx="365321" cy="8044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65321" cy="80447"/>
            </a:xfrm>
            <a:custGeom>
              <a:avLst/>
              <a:gdLst/>
              <a:ahLst/>
              <a:cxnLst/>
              <a:rect r="r" b="b" t="t" l="l"/>
              <a:pathLst>
                <a:path h="80447" w="365321">
                  <a:moveTo>
                    <a:pt x="0" y="0"/>
                  </a:moveTo>
                  <a:lnTo>
                    <a:pt x="365321" y="0"/>
                  </a:lnTo>
                  <a:lnTo>
                    <a:pt x="365321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76200"/>
              <a:ext cx="365321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7188242" y="8385134"/>
            <a:ext cx="1387079" cy="305449"/>
            <a:chOff x="0" y="0"/>
            <a:chExt cx="365321" cy="80448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365321" cy="80447"/>
            </a:xfrm>
            <a:custGeom>
              <a:avLst/>
              <a:gdLst/>
              <a:ahLst/>
              <a:cxnLst/>
              <a:rect r="r" b="b" t="t" l="l"/>
              <a:pathLst>
                <a:path h="80447" w="365321">
                  <a:moveTo>
                    <a:pt x="0" y="0"/>
                  </a:moveTo>
                  <a:lnTo>
                    <a:pt x="365321" y="0"/>
                  </a:lnTo>
                  <a:lnTo>
                    <a:pt x="365321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76200"/>
              <a:ext cx="365321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7133012" y="9138258"/>
            <a:ext cx="1387079" cy="305449"/>
            <a:chOff x="0" y="0"/>
            <a:chExt cx="365321" cy="8044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65321" cy="80447"/>
            </a:xfrm>
            <a:custGeom>
              <a:avLst/>
              <a:gdLst/>
              <a:ahLst/>
              <a:cxnLst/>
              <a:rect r="r" b="b" t="t" l="l"/>
              <a:pathLst>
                <a:path h="80447" w="365321">
                  <a:moveTo>
                    <a:pt x="0" y="0"/>
                  </a:moveTo>
                  <a:lnTo>
                    <a:pt x="365321" y="0"/>
                  </a:lnTo>
                  <a:lnTo>
                    <a:pt x="365321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76200"/>
              <a:ext cx="365321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5377470" y="2628385"/>
            <a:ext cx="801982" cy="298483"/>
            <a:chOff x="0" y="0"/>
            <a:chExt cx="211222" cy="7861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11222" cy="78613"/>
            </a:xfrm>
            <a:custGeom>
              <a:avLst/>
              <a:gdLst/>
              <a:ahLst/>
              <a:cxnLst/>
              <a:rect r="r" b="b" t="t" l="l"/>
              <a:pathLst>
                <a:path h="78613" w="211222">
                  <a:moveTo>
                    <a:pt x="0" y="0"/>
                  </a:moveTo>
                  <a:lnTo>
                    <a:pt x="211222" y="0"/>
                  </a:lnTo>
                  <a:lnTo>
                    <a:pt x="211222" y="78613"/>
                  </a:lnTo>
                  <a:lnTo>
                    <a:pt x="0" y="78613"/>
                  </a:lnTo>
                  <a:close/>
                </a:path>
              </a:pathLst>
            </a:custGeom>
            <a:solidFill>
              <a:srgbClr val="003F87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76200"/>
              <a:ext cx="211222" cy="1548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2386856" y="168349"/>
            <a:ext cx="13792596" cy="2344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ROSTER: MEMBERS ELIGBLE TO RENEW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48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87380" y="2277862"/>
            <a:ext cx="16675140" cy="6502586"/>
          </a:xfrm>
          <a:custGeom>
            <a:avLst/>
            <a:gdLst/>
            <a:ahLst/>
            <a:cxnLst/>
            <a:rect r="r" b="b" t="t" l="l"/>
            <a:pathLst>
              <a:path h="6502586" w="16675140">
                <a:moveTo>
                  <a:pt x="0" y="0"/>
                </a:moveTo>
                <a:lnTo>
                  <a:pt x="16675140" y="0"/>
                </a:lnTo>
                <a:lnTo>
                  <a:pt x="16675140" y="6502587"/>
                </a:lnTo>
                <a:lnTo>
                  <a:pt x="0" y="65025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2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14425212" y="1890172"/>
            <a:ext cx="1505592" cy="775380"/>
          </a:xfrm>
          <a:custGeom>
            <a:avLst/>
            <a:gdLst/>
            <a:ahLst/>
            <a:cxnLst/>
            <a:rect r="r" b="b" t="t" l="l"/>
            <a:pathLst>
              <a:path h="775380" w="1505592">
                <a:moveTo>
                  <a:pt x="0" y="0"/>
                </a:moveTo>
                <a:lnTo>
                  <a:pt x="1505592" y="0"/>
                </a:lnTo>
                <a:lnTo>
                  <a:pt x="1505592" y="775380"/>
                </a:lnTo>
                <a:lnTo>
                  <a:pt x="0" y="775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386856" y="402977"/>
            <a:ext cx="13792596" cy="123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240">
                <a:solidFill>
                  <a:srgbClr val="F4CC7D"/>
                </a:solidFill>
                <a:latin typeface="Adumu Regular"/>
                <a:ea typeface="Adumu Regular"/>
                <a:cs typeface="Adumu Regular"/>
                <a:sym typeface="Adumu Regular"/>
              </a:rPr>
              <a:t>ADULT RENEWAL FORM</a:t>
            </a:r>
          </a:p>
        </p:txBody>
      </p:sp>
      <p:sp>
        <p:nvSpPr>
          <p:cNvPr name="Freeform 5" id="5"/>
          <p:cNvSpPr/>
          <p:nvPr/>
        </p:nvSpPr>
        <p:spPr>
          <a:xfrm flipH="true" flipV="false" rot="0">
            <a:off x="6454711" y="4935311"/>
            <a:ext cx="1505592" cy="775380"/>
          </a:xfrm>
          <a:custGeom>
            <a:avLst/>
            <a:gdLst/>
            <a:ahLst/>
            <a:cxnLst/>
            <a:rect r="r" b="b" t="t" l="l"/>
            <a:pathLst>
              <a:path h="775380" w="1505592">
                <a:moveTo>
                  <a:pt x="1505592" y="0"/>
                </a:moveTo>
                <a:lnTo>
                  <a:pt x="0" y="0"/>
                </a:lnTo>
                <a:lnTo>
                  <a:pt x="0" y="775380"/>
                </a:lnTo>
                <a:lnTo>
                  <a:pt x="1505592" y="775380"/>
                </a:lnTo>
                <a:lnTo>
                  <a:pt x="150559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4780357" y="3159309"/>
            <a:ext cx="1387079" cy="305449"/>
            <a:chOff x="0" y="0"/>
            <a:chExt cx="365321" cy="8044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65321" cy="80447"/>
            </a:xfrm>
            <a:custGeom>
              <a:avLst/>
              <a:gdLst/>
              <a:ahLst/>
              <a:cxnLst/>
              <a:rect r="r" b="b" t="t" l="l"/>
              <a:pathLst>
                <a:path h="80447" w="365321">
                  <a:moveTo>
                    <a:pt x="0" y="0"/>
                  </a:moveTo>
                  <a:lnTo>
                    <a:pt x="365321" y="0"/>
                  </a:lnTo>
                  <a:lnTo>
                    <a:pt x="365321" y="80447"/>
                  </a:lnTo>
                  <a:lnTo>
                    <a:pt x="0" y="8044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76200"/>
              <a:ext cx="365321" cy="1566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0"/>
                </a:lnSpc>
              </a:p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DAGLg2rKg6A</dc:identifier>
  <dcterms:modified xsi:type="dcterms:W3CDTF">2011-08-01T06:04:30Z</dcterms:modified>
  <cp:revision>1</cp:revision>
  <dc:title>Membership Renewal Basics: Unit Membership Renewal</dc:title>
</cp:coreProperties>
</file>